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8"/>
  </p:notesMasterIdLst>
  <p:sldIdLst>
    <p:sldId id="426" r:id="rId2"/>
    <p:sldId id="433" r:id="rId3"/>
    <p:sldId id="427" r:id="rId4"/>
    <p:sldId id="429" r:id="rId5"/>
    <p:sldId id="470" r:id="rId6"/>
    <p:sldId id="428" r:id="rId7"/>
    <p:sldId id="471" r:id="rId8"/>
    <p:sldId id="479" r:id="rId9"/>
    <p:sldId id="473" r:id="rId10"/>
    <p:sldId id="475" r:id="rId11"/>
    <p:sldId id="476" r:id="rId12"/>
    <p:sldId id="477" r:id="rId13"/>
    <p:sldId id="478" r:id="rId14"/>
    <p:sldId id="474" r:id="rId15"/>
    <p:sldId id="480" r:id="rId16"/>
    <p:sldId id="434" r:id="rId17"/>
  </p:sldIdLst>
  <p:sldSz cx="9144000" cy="5715000" type="screen16x10"/>
  <p:notesSz cx="6858000" cy="9144000"/>
  <p:embeddedFontLst>
    <p:embeddedFont>
      <p:font typeface="Orly's Font 2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  <p:embeddedFont>
      <p:font typeface="Comic Sans MS" panose="030F0702030302020204" pitchFamily="66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19" Type="http://schemas.openxmlformats.org/officeDocument/2006/relationships/image" Target="../media/image19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6.jpeg"/><Relationship Id="rId4" Type="http://schemas.openxmlformats.org/officeDocument/2006/relationships/image" Target="../media/image22.jpe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9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257300" y="1143000"/>
            <a:ext cx="6515100" cy="138499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Katie has 3 dimes and 7 pennies in her piggy bank. How many cents does she have?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43200"/>
            <a:ext cx="2743200" cy="215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90" y="2302299"/>
            <a:ext cx="1371600" cy="137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162103" y="1347100"/>
            <a:ext cx="1050040" cy="3284284"/>
            <a:chOff x="1770228" y="1347100"/>
            <a:chExt cx="1050040" cy="3284284"/>
          </a:xfrm>
        </p:grpSpPr>
        <p:grpSp>
          <p:nvGrpSpPr>
            <p:cNvPr id="5" name="Group 4"/>
            <p:cNvGrpSpPr/>
            <p:nvPr/>
          </p:nvGrpSpPr>
          <p:grpSpPr>
            <a:xfrm>
              <a:off x="2389099" y="1347100"/>
              <a:ext cx="431169" cy="3284284"/>
              <a:chOff x="3446107" y="1385289"/>
              <a:chExt cx="272430" cy="2075135"/>
            </a:xfrm>
          </p:grpSpPr>
          <p:sp>
            <p:nvSpPr>
              <p:cNvPr id="6" name="Cube 5"/>
              <p:cNvSpPr/>
              <p:nvPr/>
            </p:nvSpPr>
            <p:spPr>
              <a:xfrm>
                <a:off x="3446107" y="319050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Cube 6"/>
              <p:cNvSpPr/>
              <p:nvPr/>
            </p:nvSpPr>
            <p:spPr>
              <a:xfrm>
                <a:off x="3446107" y="298759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Cube 7"/>
              <p:cNvSpPr/>
              <p:nvPr/>
            </p:nvSpPr>
            <p:spPr>
              <a:xfrm>
                <a:off x="3446107" y="278580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ube 8"/>
              <p:cNvSpPr/>
              <p:nvPr/>
            </p:nvSpPr>
            <p:spPr>
              <a:xfrm>
                <a:off x="3446107" y="258551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Cube 9"/>
              <p:cNvSpPr/>
              <p:nvPr/>
            </p:nvSpPr>
            <p:spPr>
              <a:xfrm>
                <a:off x="3446107" y="23831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Cube 10"/>
              <p:cNvSpPr/>
              <p:nvPr/>
            </p:nvSpPr>
            <p:spPr>
              <a:xfrm>
                <a:off x="3446107" y="21849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Cube 11"/>
              <p:cNvSpPr/>
              <p:nvPr/>
            </p:nvSpPr>
            <p:spPr>
              <a:xfrm>
                <a:off x="3446107" y="19839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ube 12"/>
              <p:cNvSpPr/>
              <p:nvPr/>
            </p:nvSpPr>
            <p:spPr>
              <a:xfrm>
                <a:off x="3446107" y="178582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ube 13"/>
              <p:cNvSpPr/>
              <p:nvPr/>
            </p:nvSpPr>
            <p:spPr>
              <a:xfrm>
                <a:off x="3446107" y="1585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Cube 14"/>
              <p:cNvSpPr/>
              <p:nvPr/>
            </p:nvSpPr>
            <p:spPr>
              <a:xfrm>
                <a:off x="3446107" y="1385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770228" y="1347100"/>
              <a:ext cx="431169" cy="3284284"/>
              <a:chOff x="3446107" y="1385289"/>
              <a:chExt cx="272430" cy="2075135"/>
            </a:xfrm>
          </p:grpSpPr>
          <p:sp>
            <p:nvSpPr>
              <p:cNvPr id="17" name="Cube 16"/>
              <p:cNvSpPr/>
              <p:nvPr/>
            </p:nvSpPr>
            <p:spPr>
              <a:xfrm>
                <a:off x="3446107" y="319050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Cube 17"/>
              <p:cNvSpPr/>
              <p:nvPr/>
            </p:nvSpPr>
            <p:spPr>
              <a:xfrm>
                <a:off x="3446107" y="298759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3446107" y="278580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3446107" y="258551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Cube 20"/>
              <p:cNvSpPr/>
              <p:nvPr/>
            </p:nvSpPr>
            <p:spPr>
              <a:xfrm>
                <a:off x="3446107" y="23831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ube 21"/>
              <p:cNvSpPr/>
              <p:nvPr/>
            </p:nvSpPr>
            <p:spPr>
              <a:xfrm>
                <a:off x="3446107" y="21849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Cube 22"/>
              <p:cNvSpPr/>
              <p:nvPr/>
            </p:nvSpPr>
            <p:spPr>
              <a:xfrm>
                <a:off x="3446107" y="19839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Cube 23"/>
              <p:cNvSpPr/>
              <p:nvPr/>
            </p:nvSpPr>
            <p:spPr>
              <a:xfrm>
                <a:off x="3446107" y="178582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Cube 24"/>
              <p:cNvSpPr/>
              <p:nvPr/>
            </p:nvSpPr>
            <p:spPr>
              <a:xfrm>
                <a:off x="3446107" y="1585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Cube 25"/>
              <p:cNvSpPr/>
              <p:nvPr/>
            </p:nvSpPr>
            <p:spPr>
              <a:xfrm>
                <a:off x="3446107" y="1385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3466774" y="2926325"/>
            <a:ext cx="431169" cy="1705059"/>
            <a:chOff x="3886200" y="3096406"/>
            <a:chExt cx="654129" cy="2586753"/>
          </a:xfrm>
        </p:grpSpPr>
        <p:sp>
          <p:nvSpPr>
            <p:cNvPr id="28" name="Cube 27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140000" y="1098669"/>
            <a:ext cx="1088245" cy="3320024"/>
            <a:chOff x="5140000" y="1098669"/>
            <a:chExt cx="1088245" cy="3320024"/>
          </a:xfrm>
        </p:grpSpPr>
        <p:grpSp>
          <p:nvGrpSpPr>
            <p:cNvPr id="35" name="Group 34"/>
            <p:cNvGrpSpPr/>
            <p:nvPr/>
          </p:nvGrpSpPr>
          <p:grpSpPr>
            <a:xfrm>
              <a:off x="5140000" y="1099571"/>
              <a:ext cx="435743" cy="3319122"/>
              <a:chOff x="3446107" y="1385289"/>
              <a:chExt cx="272430" cy="2075135"/>
            </a:xfrm>
          </p:grpSpPr>
          <p:sp>
            <p:nvSpPr>
              <p:cNvPr id="135" name="Cube 134"/>
              <p:cNvSpPr/>
              <p:nvPr/>
            </p:nvSpPr>
            <p:spPr>
              <a:xfrm>
                <a:off x="3446107" y="319050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Cube 135"/>
              <p:cNvSpPr/>
              <p:nvPr/>
            </p:nvSpPr>
            <p:spPr>
              <a:xfrm>
                <a:off x="3446107" y="298759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Cube 136"/>
              <p:cNvSpPr/>
              <p:nvPr/>
            </p:nvSpPr>
            <p:spPr>
              <a:xfrm>
                <a:off x="3446107" y="278580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Cube 137"/>
              <p:cNvSpPr/>
              <p:nvPr/>
            </p:nvSpPr>
            <p:spPr>
              <a:xfrm>
                <a:off x="3446107" y="258551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3446107" y="23831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Cube 139"/>
              <p:cNvSpPr/>
              <p:nvPr/>
            </p:nvSpPr>
            <p:spPr>
              <a:xfrm>
                <a:off x="3446107" y="21849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Cube 140"/>
              <p:cNvSpPr/>
              <p:nvPr/>
            </p:nvSpPr>
            <p:spPr>
              <a:xfrm>
                <a:off x="3446107" y="19839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Cube 141"/>
              <p:cNvSpPr/>
              <p:nvPr/>
            </p:nvSpPr>
            <p:spPr>
              <a:xfrm>
                <a:off x="3446107" y="178582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Cube 142"/>
              <p:cNvSpPr/>
              <p:nvPr/>
            </p:nvSpPr>
            <p:spPr>
              <a:xfrm>
                <a:off x="3446107" y="1585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Cube 143"/>
              <p:cNvSpPr/>
              <p:nvPr/>
            </p:nvSpPr>
            <p:spPr>
              <a:xfrm>
                <a:off x="3446107" y="1385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5464513" y="1098669"/>
              <a:ext cx="435743" cy="3319123"/>
              <a:chOff x="3648995" y="1384725"/>
              <a:chExt cx="272430" cy="2075137"/>
            </a:xfrm>
          </p:grpSpPr>
          <p:sp>
            <p:nvSpPr>
              <p:cNvPr id="125" name="Cube 124"/>
              <p:cNvSpPr/>
              <p:nvPr/>
            </p:nvSpPr>
            <p:spPr>
              <a:xfrm>
                <a:off x="3648995" y="318994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Cube 125"/>
              <p:cNvSpPr/>
              <p:nvPr/>
            </p:nvSpPr>
            <p:spPr>
              <a:xfrm>
                <a:off x="3648995" y="298703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Cube 126"/>
              <p:cNvSpPr/>
              <p:nvPr/>
            </p:nvSpPr>
            <p:spPr>
              <a:xfrm>
                <a:off x="3648995" y="278524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Cube 127"/>
              <p:cNvSpPr/>
              <p:nvPr/>
            </p:nvSpPr>
            <p:spPr>
              <a:xfrm>
                <a:off x="3648995" y="25849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Cube 128"/>
              <p:cNvSpPr/>
              <p:nvPr/>
            </p:nvSpPr>
            <p:spPr>
              <a:xfrm>
                <a:off x="3648995" y="238471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Cube 129"/>
              <p:cNvSpPr/>
              <p:nvPr/>
            </p:nvSpPr>
            <p:spPr>
              <a:xfrm>
                <a:off x="3648995" y="218441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Cube 130"/>
              <p:cNvSpPr/>
              <p:nvPr/>
            </p:nvSpPr>
            <p:spPr>
              <a:xfrm>
                <a:off x="3648995" y="19855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Cube 131"/>
              <p:cNvSpPr/>
              <p:nvPr/>
            </p:nvSpPr>
            <p:spPr>
              <a:xfrm>
                <a:off x="3648995" y="178525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Cube 132"/>
              <p:cNvSpPr/>
              <p:nvPr/>
            </p:nvSpPr>
            <p:spPr>
              <a:xfrm>
                <a:off x="3648995" y="158501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Cube 133"/>
              <p:cNvSpPr/>
              <p:nvPr/>
            </p:nvSpPr>
            <p:spPr>
              <a:xfrm>
                <a:off x="3648995" y="138472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5" name="Cube 114"/>
            <p:cNvSpPr/>
            <p:nvPr/>
          </p:nvSpPr>
          <p:spPr>
            <a:xfrm>
              <a:off x="5792502" y="3986059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5792502" y="3661518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5792502" y="3338754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5792502" y="3018391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5792502" y="2698116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0" name="Cube 119"/>
          <p:cNvSpPr/>
          <p:nvPr/>
        </p:nvSpPr>
        <p:spPr>
          <a:xfrm>
            <a:off x="5792502" y="2377753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1" name="Cube 120"/>
          <p:cNvSpPr/>
          <p:nvPr/>
        </p:nvSpPr>
        <p:spPr>
          <a:xfrm>
            <a:off x="5792502" y="2059668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2" name="Cube 121"/>
          <p:cNvSpPr/>
          <p:nvPr/>
        </p:nvSpPr>
        <p:spPr>
          <a:xfrm>
            <a:off x="5792502" y="1739307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3" name="Cube 122"/>
          <p:cNvSpPr/>
          <p:nvPr/>
        </p:nvSpPr>
        <p:spPr>
          <a:xfrm>
            <a:off x="5792502" y="1419029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4" name="Cube 123"/>
          <p:cNvSpPr/>
          <p:nvPr/>
        </p:nvSpPr>
        <p:spPr>
          <a:xfrm>
            <a:off x="5792502" y="1098669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116646" y="1095729"/>
            <a:ext cx="435743" cy="3319120"/>
            <a:chOff x="4056712" y="1382887"/>
            <a:chExt cx="272430" cy="2075138"/>
          </a:xfrm>
        </p:grpSpPr>
        <p:sp>
          <p:nvSpPr>
            <p:cNvPr id="105" name="Cube 104"/>
            <p:cNvSpPr/>
            <p:nvPr/>
          </p:nvSpPr>
          <p:spPr>
            <a:xfrm>
              <a:off x="4056712" y="3188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4056712" y="298519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4056712" y="27834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4056712" y="25831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4056712" y="23807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4056712" y="2182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Cube 110"/>
            <p:cNvSpPr/>
            <p:nvPr/>
          </p:nvSpPr>
          <p:spPr>
            <a:xfrm>
              <a:off x="4056712" y="19815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Cube 111"/>
            <p:cNvSpPr/>
            <p:nvPr/>
          </p:nvSpPr>
          <p:spPr>
            <a:xfrm>
              <a:off x="4056712" y="178341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3" name="Cube 112"/>
            <p:cNvSpPr/>
            <p:nvPr/>
          </p:nvSpPr>
          <p:spPr>
            <a:xfrm>
              <a:off x="4056712" y="158317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4" name="Cube 113"/>
            <p:cNvSpPr/>
            <p:nvPr/>
          </p:nvSpPr>
          <p:spPr>
            <a:xfrm>
              <a:off x="4056712" y="138288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446100" y="1094826"/>
            <a:ext cx="435743" cy="3319120"/>
            <a:chOff x="4262689" y="1382322"/>
            <a:chExt cx="272430" cy="2075138"/>
          </a:xfrm>
        </p:grpSpPr>
        <p:sp>
          <p:nvSpPr>
            <p:cNvPr id="95" name="Cube 94"/>
            <p:cNvSpPr/>
            <p:nvPr/>
          </p:nvSpPr>
          <p:spPr>
            <a:xfrm>
              <a:off x="4262689" y="318753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4262689" y="298463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4262689" y="27828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Cube 97"/>
            <p:cNvSpPr/>
            <p:nvPr/>
          </p:nvSpPr>
          <p:spPr>
            <a:xfrm>
              <a:off x="4262689" y="258254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Cube 98"/>
            <p:cNvSpPr/>
            <p:nvPr/>
          </p:nvSpPr>
          <p:spPr>
            <a:xfrm>
              <a:off x="4262689" y="238230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Cube 99"/>
            <p:cNvSpPr/>
            <p:nvPr/>
          </p:nvSpPr>
          <p:spPr>
            <a:xfrm>
              <a:off x="4262689" y="218201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Cube 100"/>
            <p:cNvSpPr/>
            <p:nvPr/>
          </p:nvSpPr>
          <p:spPr>
            <a:xfrm>
              <a:off x="4262689" y="198314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4262689" y="178285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4262689" y="158261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4262689" y="138232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774088" y="1094826"/>
            <a:ext cx="1092972" cy="3319121"/>
            <a:chOff x="6774088" y="1094826"/>
            <a:chExt cx="1092972" cy="3319121"/>
          </a:xfrm>
        </p:grpSpPr>
        <p:grpSp>
          <p:nvGrpSpPr>
            <p:cNvPr id="40" name="Group 39"/>
            <p:cNvGrpSpPr/>
            <p:nvPr/>
          </p:nvGrpSpPr>
          <p:grpSpPr>
            <a:xfrm>
              <a:off x="6774088" y="1094826"/>
              <a:ext cx="435743" cy="3319120"/>
              <a:chOff x="4467749" y="1382322"/>
              <a:chExt cx="272430" cy="2075138"/>
            </a:xfrm>
          </p:grpSpPr>
          <p:sp>
            <p:nvSpPr>
              <p:cNvPr id="85" name="Cube 84"/>
              <p:cNvSpPr/>
              <p:nvPr/>
            </p:nvSpPr>
            <p:spPr>
              <a:xfrm>
                <a:off x="4467749" y="318753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4467749" y="298463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Cube 86"/>
              <p:cNvSpPr/>
              <p:nvPr/>
            </p:nvSpPr>
            <p:spPr>
              <a:xfrm>
                <a:off x="4467749" y="27828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4467749" y="258254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4467749" y="238230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4467749" y="218201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4467749" y="198314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Cube 91"/>
              <p:cNvSpPr/>
              <p:nvPr/>
            </p:nvSpPr>
            <p:spPr>
              <a:xfrm>
                <a:off x="4467749" y="178285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Cube 92"/>
              <p:cNvSpPr/>
              <p:nvPr/>
            </p:nvSpPr>
            <p:spPr>
              <a:xfrm>
                <a:off x="4467749" y="158261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Cube 93"/>
              <p:cNvSpPr/>
              <p:nvPr/>
            </p:nvSpPr>
            <p:spPr>
              <a:xfrm>
                <a:off x="4467749" y="138232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7101861" y="1094827"/>
              <a:ext cx="435743" cy="3319120"/>
              <a:chOff x="7101861" y="1094827"/>
              <a:chExt cx="435743" cy="3319120"/>
            </a:xfrm>
          </p:grpSpPr>
          <p:sp>
            <p:nvSpPr>
              <p:cNvPr id="75" name="Cube 74"/>
              <p:cNvSpPr/>
              <p:nvPr/>
            </p:nvSpPr>
            <p:spPr>
              <a:xfrm>
                <a:off x="7101861" y="3982215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7101861" y="3657675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7101861" y="3334911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7101861" y="3014549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7101861" y="2690803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7101861" y="2373912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Cube 80"/>
              <p:cNvSpPr/>
              <p:nvPr/>
            </p:nvSpPr>
            <p:spPr>
              <a:xfrm>
                <a:off x="7101861" y="2052353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Cube 81"/>
              <p:cNvSpPr/>
              <p:nvPr/>
            </p:nvSpPr>
            <p:spPr>
              <a:xfrm>
                <a:off x="7101861" y="1735464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7101861" y="1415186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7101861" y="1094827"/>
                <a:ext cx="435743" cy="43173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Cube 64"/>
            <p:cNvSpPr/>
            <p:nvPr/>
          </p:nvSpPr>
          <p:spPr>
            <a:xfrm>
              <a:off x="7431317" y="3981311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431317" y="3656771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431317" y="3334007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7431317" y="3013646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7431317" y="2693369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431317" y="1093434"/>
            <a:ext cx="1089539" cy="3319609"/>
            <a:chOff x="7431317" y="1093434"/>
            <a:chExt cx="1089539" cy="3319609"/>
          </a:xfrm>
        </p:grpSpPr>
        <p:sp>
          <p:nvSpPr>
            <p:cNvPr id="70" name="Cube 69"/>
            <p:cNvSpPr/>
            <p:nvPr/>
          </p:nvSpPr>
          <p:spPr>
            <a:xfrm>
              <a:off x="7431317" y="2373006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7431317" y="2054919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Cube 71"/>
            <p:cNvSpPr/>
            <p:nvPr/>
          </p:nvSpPr>
          <p:spPr>
            <a:xfrm>
              <a:off x="7431317" y="1734560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Cube 72"/>
            <p:cNvSpPr/>
            <p:nvPr/>
          </p:nvSpPr>
          <p:spPr>
            <a:xfrm>
              <a:off x="7431317" y="1414282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Cube 73"/>
            <p:cNvSpPr/>
            <p:nvPr/>
          </p:nvSpPr>
          <p:spPr>
            <a:xfrm>
              <a:off x="7431317" y="1093923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7759309" y="1093923"/>
              <a:ext cx="435743" cy="3319120"/>
              <a:chOff x="5083713" y="1381758"/>
              <a:chExt cx="272430" cy="2075138"/>
            </a:xfrm>
          </p:grpSpPr>
          <p:sp>
            <p:nvSpPr>
              <p:cNvPr id="55" name="Cube 54"/>
              <p:cNvSpPr/>
              <p:nvPr/>
            </p:nvSpPr>
            <p:spPr>
              <a:xfrm>
                <a:off x="5083713" y="318697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5083713" y="29840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Cube 56"/>
              <p:cNvSpPr/>
              <p:nvPr/>
            </p:nvSpPr>
            <p:spPr>
              <a:xfrm>
                <a:off x="5083713" y="278227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5083713" y="258198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Cube 58"/>
              <p:cNvSpPr/>
              <p:nvPr/>
            </p:nvSpPr>
            <p:spPr>
              <a:xfrm>
                <a:off x="5083713" y="23817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5083713" y="218145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5083713" y="1982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5083713" y="1782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5083713" y="158204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5083713" y="138175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8085113" y="1093434"/>
              <a:ext cx="435743" cy="3319123"/>
              <a:chOff x="5287410" y="1381452"/>
              <a:chExt cx="272430" cy="2075139"/>
            </a:xfrm>
          </p:grpSpPr>
          <p:sp>
            <p:nvSpPr>
              <p:cNvPr id="45" name="Cube 44"/>
              <p:cNvSpPr/>
              <p:nvPr/>
            </p:nvSpPr>
            <p:spPr>
              <a:xfrm>
                <a:off x="5287410" y="31866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5287410" y="298376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5287410" y="27819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ube 47"/>
              <p:cNvSpPr/>
              <p:nvPr/>
            </p:nvSpPr>
            <p:spPr>
              <a:xfrm>
                <a:off x="5287410" y="257858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5287410" y="237926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5287410" y="218114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5287410" y="198010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5287410" y="178198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5287410" y="15817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Cube 53"/>
              <p:cNvSpPr/>
              <p:nvPr/>
            </p:nvSpPr>
            <p:spPr>
              <a:xfrm>
                <a:off x="5287410" y="138145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53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884" y="3509169"/>
            <a:ext cx="868935" cy="8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756" y="1347100"/>
            <a:ext cx="868935" cy="8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43" y="3494932"/>
            <a:ext cx="868935" cy="8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312" y="1358254"/>
            <a:ext cx="868935" cy="8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" name="Text Placeholder 2"/>
          <p:cNvSpPr txBox="1">
            <a:spLocks/>
          </p:cNvSpPr>
          <p:nvPr/>
        </p:nvSpPr>
        <p:spPr bwMode="auto">
          <a:xfrm>
            <a:off x="5104643" y="4462150"/>
            <a:ext cx="7956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25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6109446" y="4462150"/>
            <a:ext cx="67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50</a:t>
            </a:r>
            <a:endParaRPr lang="en-US" dirty="0"/>
          </a:p>
        </p:txBody>
      </p:sp>
      <p:sp>
        <p:nvSpPr>
          <p:cNvPr id="163" name="Rectangle 162"/>
          <p:cNvSpPr/>
          <p:nvPr/>
        </p:nvSpPr>
        <p:spPr>
          <a:xfrm>
            <a:off x="6991959" y="4462150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75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811264" y="4462150"/>
            <a:ext cx="82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srgbClr val="5E9732"/>
                </a:solidFill>
                <a:latin typeface="Orly's Font 2" pitchFamily="66" charset="0"/>
              </a:rPr>
              <a:t>100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5" name="Text Placeholder 2"/>
          <p:cNvSpPr txBox="1">
            <a:spLocks/>
          </p:cNvSpPr>
          <p:nvPr/>
        </p:nvSpPr>
        <p:spPr bwMode="auto">
          <a:xfrm>
            <a:off x="2865933" y="2439676"/>
            <a:ext cx="1472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100 ¢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6" name="Text Placeholder 2"/>
          <p:cNvSpPr txBox="1">
            <a:spLocks/>
          </p:cNvSpPr>
          <p:nvPr/>
        </p:nvSpPr>
        <p:spPr bwMode="auto">
          <a:xfrm>
            <a:off x="2591654" y="2430095"/>
            <a:ext cx="1338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$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1.00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57" name="Left Brace 156"/>
          <p:cNvSpPr/>
          <p:nvPr/>
        </p:nvSpPr>
        <p:spPr>
          <a:xfrm>
            <a:off x="4338817" y="1098669"/>
            <a:ext cx="616180" cy="3313888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1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4" grpId="0" animBg="1"/>
      <p:bldP spid="160" grpId="0"/>
      <p:bldP spid="162" grpId="0"/>
      <p:bldP spid="163" grpId="0"/>
      <p:bldP spid="164" grpId="0"/>
      <p:bldP spid="165" grpId="0"/>
      <p:bldP spid="165" grpId="1"/>
      <p:bldP spid="166" grpId="0"/>
      <p:bldP spid="1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371600" y="969325"/>
            <a:ext cx="6515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Katie has 3 dimes and 7 pennies in her piggy bank. How many cents does she have?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269306" y="2286000"/>
            <a:ext cx="2605461" cy="1425744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6186" y="2454445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find out?</a:t>
            </a:r>
          </a:p>
        </p:txBody>
      </p:sp>
      <p:sp>
        <p:nvSpPr>
          <p:cNvPr id="11" name="Oval Callout 10"/>
          <p:cNvSpPr/>
          <p:nvPr/>
        </p:nvSpPr>
        <p:spPr>
          <a:xfrm>
            <a:off x="435376" y="2286000"/>
            <a:ext cx="2353709" cy="1425744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6380" y="2698908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954" y="2454445"/>
            <a:ext cx="1600200" cy="125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54" y="4160721"/>
            <a:ext cx="837632" cy="8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900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84" y="4160721"/>
            <a:ext cx="837632" cy="8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489" y="4170631"/>
            <a:ext cx="837632" cy="8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231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562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569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893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24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553" y="4120161"/>
            <a:ext cx="968899" cy="96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7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animBg="1"/>
      <p:bldP spid="10" grpId="0"/>
      <p:bldP spid="11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11892" y="931889"/>
            <a:ext cx="515620" cy="3927552"/>
            <a:chOff x="3446107" y="1385289"/>
            <a:chExt cx="272430" cy="2075135"/>
          </a:xfrm>
        </p:grpSpPr>
        <p:sp>
          <p:nvSpPr>
            <p:cNvPr id="37" name="Cube 36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7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00" y="2743200"/>
            <a:ext cx="592441" cy="58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1625846" y="931889"/>
            <a:ext cx="515620" cy="3927552"/>
            <a:chOff x="3446107" y="1385289"/>
            <a:chExt cx="272430" cy="2075135"/>
          </a:xfrm>
        </p:grpSpPr>
        <p:sp>
          <p:nvSpPr>
            <p:cNvPr id="26" name="Cube 25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805" y="2743200"/>
            <a:ext cx="592441" cy="58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655251" y="931889"/>
            <a:ext cx="515620" cy="3927552"/>
            <a:chOff x="3446107" y="1385289"/>
            <a:chExt cx="272430" cy="2075135"/>
          </a:xfrm>
        </p:grpSpPr>
        <p:sp>
          <p:nvSpPr>
            <p:cNvPr id="15" name="Cube 14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9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934" y="2743200"/>
            <a:ext cx="592441" cy="58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Cube 51"/>
          <p:cNvSpPr>
            <a:spLocks noChangeAspect="1"/>
          </p:cNvSpPr>
          <p:nvPr/>
        </p:nvSpPr>
        <p:spPr>
          <a:xfrm>
            <a:off x="35433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3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8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Cube 55"/>
          <p:cNvSpPr>
            <a:spLocks noChangeAspect="1"/>
          </p:cNvSpPr>
          <p:nvPr/>
        </p:nvSpPr>
        <p:spPr>
          <a:xfrm>
            <a:off x="43434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7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9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Cube 58"/>
          <p:cNvSpPr>
            <a:spLocks noChangeAspect="1"/>
          </p:cNvSpPr>
          <p:nvPr/>
        </p:nvSpPr>
        <p:spPr>
          <a:xfrm>
            <a:off x="51435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0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0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Cube 61"/>
          <p:cNvSpPr>
            <a:spLocks noChangeAspect="1"/>
          </p:cNvSpPr>
          <p:nvPr/>
        </p:nvSpPr>
        <p:spPr>
          <a:xfrm>
            <a:off x="59436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3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Cube 64"/>
          <p:cNvSpPr>
            <a:spLocks noChangeAspect="1"/>
          </p:cNvSpPr>
          <p:nvPr/>
        </p:nvSpPr>
        <p:spPr>
          <a:xfrm>
            <a:off x="67437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6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2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ube 67"/>
          <p:cNvSpPr>
            <a:spLocks noChangeAspect="1"/>
          </p:cNvSpPr>
          <p:nvPr/>
        </p:nvSpPr>
        <p:spPr>
          <a:xfrm>
            <a:off x="75438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69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3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Cube 70"/>
          <p:cNvSpPr>
            <a:spLocks noChangeAspect="1"/>
          </p:cNvSpPr>
          <p:nvPr/>
        </p:nvSpPr>
        <p:spPr>
          <a:xfrm>
            <a:off x="8343900" y="263833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72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430" y="282170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Cloud Callout 72"/>
          <p:cNvSpPr/>
          <p:nvPr/>
        </p:nvSpPr>
        <p:spPr>
          <a:xfrm>
            <a:off x="5495124" y="228525"/>
            <a:ext cx="3416151" cy="2174708"/>
          </a:xfrm>
          <a:prstGeom prst="cloudCallout">
            <a:avLst>
              <a:gd name="adj1" fmla="val -62347"/>
              <a:gd name="adj2" fmla="val 5361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51201" y="715716"/>
            <a:ext cx="2508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can I count on to find the total?</a:t>
            </a:r>
          </a:p>
        </p:txBody>
      </p:sp>
      <p:sp>
        <p:nvSpPr>
          <p:cNvPr id="75" name="Text Placeholder 2"/>
          <p:cNvSpPr txBox="1">
            <a:spLocks/>
          </p:cNvSpPr>
          <p:nvPr/>
        </p:nvSpPr>
        <p:spPr bwMode="auto">
          <a:xfrm>
            <a:off x="632654" y="4914900"/>
            <a:ext cx="626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6" name="Cloud Callout 75"/>
          <p:cNvSpPr/>
          <p:nvPr/>
        </p:nvSpPr>
        <p:spPr>
          <a:xfrm>
            <a:off x="5493149" y="237467"/>
            <a:ext cx="3416151" cy="2174708"/>
          </a:xfrm>
          <a:prstGeom prst="cloudCallout">
            <a:avLst>
              <a:gd name="adj1" fmla="val -62347"/>
              <a:gd name="adj2" fmla="val 5361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43600" y="895475"/>
            <a:ext cx="2508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30 in my head…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3543300" y="3315480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3621609" y="1126831"/>
            <a:ext cx="4572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</a:rPr>
              <a:t>Katie has </a:t>
            </a:r>
            <a:r>
              <a:rPr lang="en-US" sz="2800" u="sng" dirty="0" smtClean="0">
                <a:solidFill>
                  <a:schemeClr val="accent3"/>
                </a:solidFill>
              </a:rPr>
              <a:t>37¢</a:t>
            </a:r>
            <a:r>
              <a:rPr lang="en-US" sz="2800" dirty="0" smtClean="0">
                <a:solidFill>
                  <a:schemeClr val="accent3"/>
                </a:solidFill>
              </a:rPr>
              <a:t> in her piggy bank.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1465025" y="4914900"/>
            <a:ext cx="744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2595060" y="4914900"/>
            <a:ext cx="7196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 bwMode="auto">
          <a:xfrm>
            <a:off x="4373271" y="3331299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32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5125687" y="3314823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5907609" y="3314823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6743700" y="3331692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2" name="Text Placeholder 2"/>
          <p:cNvSpPr txBox="1">
            <a:spLocks/>
          </p:cNvSpPr>
          <p:nvPr/>
        </p:nvSpPr>
        <p:spPr bwMode="auto">
          <a:xfrm>
            <a:off x="7543800" y="3331692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8327206" y="3314823"/>
            <a:ext cx="70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44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1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2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1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2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3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4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05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106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  <p:bldP spid="59" grpId="0" animBg="1"/>
      <p:bldP spid="62" grpId="0" animBg="1"/>
      <p:bldP spid="65" grpId="0" animBg="1"/>
      <p:bldP spid="68" grpId="0" animBg="1"/>
      <p:bldP spid="71" grpId="0" animBg="1"/>
      <p:bldP spid="73" grpId="0" animBg="1"/>
      <p:bldP spid="73" grpId="1" animBg="1"/>
      <p:bldP spid="74" grpId="0"/>
      <p:bldP spid="74" grpId="1"/>
      <p:bldP spid="75" grpId="0"/>
      <p:bldP spid="76" grpId="0" animBg="1"/>
      <p:bldP spid="76" grpId="1" animBg="1"/>
      <p:bldP spid="77" grpId="0"/>
      <p:bldP spid="77" grpId="1"/>
      <p:bldP spid="78" grpId="0"/>
      <p:bldP spid="79" grpId="0" build="p"/>
      <p:bldP spid="61" grpId="0"/>
      <p:bldP spid="64" grpId="0"/>
      <p:bldP spid="67" grpId="0"/>
      <p:bldP spid="70" grpId="0"/>
      <p:bldP spid="80" grpId="0"/>
      <p:bldP spid="81" grpId="0"/>
      <p:bldP spid="82" grpId="0"/>
      <p:bldP spid="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909949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Ava has 2 dimes and 3 nickels. Her friend, Henry, has 4 dimes, 2 nickels, and 2 pennies. How much money do they have in all?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269306" y="2232057"/>
            <a:ext cx="2605461" cy="1296131"/>
          </a:xfrm>
          <a:prstGeom prst="wedgeEllipseCallout">
            <a:avLst>
              <a:gd name="adj1" fmla="val -47616"/>
              <a:gd name="adj2" fmla="val -51212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6186" y="2378380"/>
            <a:ext cx="2171700" cy="1091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am I trying to find out?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435376" y="2232057"/>
            <a:ext cx="2353709" cy="1296131"/>
          </a:xfrm>
          <a:prstGeom prst="wedgeEllipseCallout">
            <a:avLst>
              <a:gd name="adj1" fmla="val 46901"/>
              <a:gd name="adj2" fmla="val -5180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6380" y="2546680"/>
            <a:ext cx="2171700" cy="755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 I know?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594175"/>
            <a:ext cx="1266532" cy="259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65681"/>
            <a:ext cx="1117253" cy="216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59" y="3674962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09" y="4322138"/>
            <a:ext cx="851521" cy="83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147" y="4326072"/>
            <a:ext cx="746705" cy="7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284" y="3696160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430" y="4364479"/>
            <a:ext cx="851521" cy="83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39" y="4364479"/>
            <a:ext cx="851521" cy="83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604" y="3626425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521" y="4277442"/>
            <a:ext cx="851521" cy="83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709" y="3626656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15" y="4279596"/>
            <a:ext cx="851521" cy="83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959" y="3626425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263" y="3626425"/>
            <a:ext cx="645541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006" y="4337398"/>
            <a:ext cx="746705" cy="7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val 26"/>
          <p:cNvSpPr/>
          <p:nvPr/>
        </p:nvSpPr>
        <p:spPr>
          <a:xfrm>
            <a:off x="90550" y="3575688"/>
            <a:ext cx="2857500" cy="188793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5829300" y="3518203"/>
            <a:ext cx="3200400" cy="171630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95993" y="4114744"/>
            <a:ext cx="1234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Total?</a:t>
            </a:r>
            <a:endParaRPr lang="en-US" dirty="0">
              <a:solidFill>
                <a:schemeClr val="accent3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885723" y="4279596"/>
            <a:ext cx="947943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5130626" y="4306707"/>
            <a:ext cx="698675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52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/>
      <p:bldP spid="9" grpId="0" animBg="1"/>
      <p:bldP spid="10" grpId="0"/>
      <p:bldP spid="27" grpId="0" animBg="1"/>
      <p:bldP spid="28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21" y="1936932"/>
            <a:ext cx="746705" cy="7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3050" y="1189006"/>
            <a:ext cx="1291082" cy="662436"/>
            <a:chOff x="643050" y="1189006"/>
            <a:chExt cx="1291082" cy="662436"/>
          </a:xfrm>
        </p:grpSpPr>
        <p:pic>
          <p:nvPicPr>
            <p:cNvPr id="25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050" y="1189006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591" y="1210204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114300" y="1836182"/>
            <a:ext cx="2559951" cy="881002"/>
            <a:chOff x="114300" y="1836182"/>
            <a:chExt cx="2559951" cy="881002"/>
          </a:xfrm>
        </p:grpSpPr>
        <p:pic>
          <p:nvPicPr>
            <p:cNvPr id="26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" y="1836182"/>
              <a:ext cx="851521" cy="838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821" y="1878523"/>
              <a:ext cx="851521" cy="838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730" y="1878523"/>
              <a:ext cx="851521" cy="838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3054095" y="1888302"/>
            <a:ext cx="1413015" cy="840815"/>
            <a:chOff x="3054095" y="1888302"/>
            <a:chExt cx="1413015" cy="840815"/>
          </a:xfrm>
        </p:grpSpPr>
        <p:pic>
          <p:nvPicPr>
            <p:cNvPr id="32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095" y="1888302"/>
              <a:ext cx="851521" cy="838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5589" y="1890456"/>
              <a:ext cx="851521" cy="838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3054095" y="1237285"/>
            <a:ext cx="2557026" cy="641469"/>
            <a:chOff x="3054095" y="1237285"/>
            <a:chExt cx="2557026" cy="641469"/>
          </a:xfrm>
        </p:grpSpPr>
        <p:pic>
          <p:nvPicPr>
            <p:cNvPr id="31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095" y="1237285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9992" y="1237516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5533" y="1237285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580" y="1237285"/>
              <a:ext cx="645541" cy="641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7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580" y="1948258"/>
            <a:ext cx="746705" cy="7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loud Callout 14"/>
          <p:cNvSpPr/>
          <p:nvPr/>
        </p:nvSpPr>
        <p:spPr>
          <a:xfrm>
            <a:off x="5958752" y="195944"/>
            <a:ext cx="3070948" cy="1828800"/>
          </a:xfrm>
          <a:prstGeom prst="cloudCallout">
            <a:avLst>
              <a:gd name="adj1" fmla="val -56740"/>
              <a:gd name="adj2" fmla="val 5361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60827" y="575950"/>
            <a:ext cx="2466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do I skip count different types of coins?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5663076" y="172909"/>
            <a:ext cx="343193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Put the alike coins into groups from greatest value to smallest value.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67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0061E-6 L 1.38889E-6 0.2543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70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7304E-6 L -0.31128 0.3276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16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75264E-6 L 0.38507 0.1417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53" y="708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9633E-6 L 0.16372 0.2562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128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32852E-6 L 0.30642 0.115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578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14619E-6 L 0.32865 0.1139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24" y="5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/>
      <p:bldP spid="16" grpId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71627" y="932469"/>
            <a:ext cx="513408" cy="3910709"/>
            <a:chOff x="3446107" y="1385289"/>
            <a:chExt cx="272430" cy="2075135"/>
          </a:xfrm>
        </p:grpSpPr>
        <p:sp>
          <p:nvSpPr>
            <p:cNvPr id="24" name="Cube 23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7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27" y="2526912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Group 47"/>
          <p:cNvGrpSpPr/>
          <p:nvPr/>
        </p:nvGrpSpPr>
        <p:grpSpPr>
          <a:xfrm>
            <a:off x="4360480" y="1833196"/>
            <a:ext cx="481684" cy="1904818"/>
            <a:chOff x="3886200" y="3096406"/>
            <a:chExt cx="654129" cy="2586753"/>
          </a:xfrm>
        </p:grpSpPr>
        <p:sp>
          <p:nvSpPr>
            <p:cNvPr id="49" name="Cube 48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54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11" y="2539642"/>
            <a:ext cx="579822" cy="5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Cube 54"/>
          <p:cNvSpPr>
            <a:spLocks noChangeAspect="1"/>
          </p:cNvSpPr>
          <p:nvPr/>
        </p:nvSpPr>
        <p:spPr>
          <a:xfrm>
            <a:off x="8343900" y="2459081"/>
            <a:ext cx="631764" cy="571316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56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582" y="2623806"/>
            <a:ext cx="387639" cy="38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Group 59"/>
          <p:cNvGrpSpPr/>
          <p:nvPr/>
        </p:nvGrpSpPr>
        <p:grpSpPr>
          <a:xfrm>
            <a:off x="953313" y="932469"/>
            <a:ext cx="513408" cy="3910709"/>
            <a:chOff x="3446107" y="1385289"/>
            <a:chExt cx="272430" cy="2075135"/>
          </a:xfrm>
        </p:grpSpPr>
        <p:sp>
          <p:nvSpPr>
            <p:cNvPr id="62" name="Cube 61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61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13" y="2526912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Group 72"/>
          <p:cNvGrpSpPr/>
          <p:nvPr/>
        </p:nvGrpSpPr>
        <p:grpSpPr>
          <a:xfrm>
            <a:off x="1634999" y="932469"/>
            <a:ext cx="513408" cy="3910709"/>
            <a:chOff x="3446107" y="1385289"/>
            <a:chExt cx="272430" cy="2075135"/>
          </a:xfrm>
        </p:grpSpPr>
        <p:sp>
          <p:nvSpPr>
            <p:cNvPr id="75" name="Cube 74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Cube 79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Cube 80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Cube 81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Cube 82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74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999" y="2526912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Group 85"/>
          <p:cNvGrpSpPr/>
          <p:nvPr/>
        </p:nvGrpSpPr>
        <p:grpSpPr>
          <a:xfrm>
            <a:off x="2316685" y="930702"/>
            <a:ext cx="513408" cy="3910709"/>
            <a:chOff x="3446107" y="1385289"/>
            <a:chExt cx="272430" cy="2075135"/>
          </a:xfrm>
        </p:grpSpPr>
        <p:sp>
          <p:nvSpPr>
            <p:cNvPr id="88" name="Cube 87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Cube 88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Cube 89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1" name="Cube 90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2" name="Cube 91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Cube 92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Cube 93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Cube 94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Cube 95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Cube 96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87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85" y="2525145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9" name="Group 98"/>
          <p:cNvGrpSpPr/>
          <p:nvPr/>
        </p:nvGrpSpPr>
        <p:grpSpPr>
          <a:xfrm>
            <a:off x="2998371" y="932469"/>
            <a:ext cx="513408" cy="3910709"/>
            <a:chOff x="3446107" y="1385289"/>
            <a:chExt cx="272430" cy="2075135"/>
          </a:xfrm>
        </p:grpSpPr>
        <p:sp>
          <p:nvSpPr>
            <p:cNvPr id="101" name="Cube 100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2" name="Cube 101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3" name="Cube 102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Cube 103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Cube 104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Cube 105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Cube 106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Cube 107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Cube 108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Cube 109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371" y="2526912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2" name="Group 111"/>
          <p:cNvGrpSpPr/>
          <p:nvPr/>
        </p:nvGrpSpPr>
        <p:grpSpPr>
          <a:xfrm>
            <a:off x="3680055" y="932469"/>
            <a:ext cx="513408" cy="3910709"/>
            <a:chOff x="3446107" y="1385289"/>
            <a:chExt cx="272430" cy="2075135"/>
          </a:xfrm>
        </p:grpSpPr>
        <p:sp>
          <p:nvSpPr>
            <p:cNvPr id="114" name="Cube 113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Cube 114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Cube 115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Cube 116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Cube 117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13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55" y="2526912"/>
            <a:ext cx="442135" cy="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5" name="Group 124"/>
          <p:cNvGrpSpPr/>
          <p:nvPr/>
        </p:nvGrpSpPr>
        <p:grpSpPr>
          <a:xfrm>
            <a:off x="6890507" y="1833196"/>
            <a:ext cx="481684" cy="1904818"/>
            <a:chOff x="3886200" y="3096406"/>
            <a:chExt cx="654129" cy="2586753"/>
          </a:xfrm>
        </p:grpSpPr>
        <p:sp>
          <p:nvSpPr>
            <p:cNvPr id="127" name="Cube 126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Cube 127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Cube 128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Cube 129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Cube 130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26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438" y="2539642"/>
            <a:ext cx="579822" cy="5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3" name="Group 132"/>
          <p:cNvGrpSpPr/>
          <p:nvPr/>
        </p:nvGrpSpPr>
        <p:grpSpPr>
          <a:xfrm>
            <a:off x="5546254" y="1833607"/>
            <a:ext cx="481684" cy="1904818"/>
            <a:chOff x="3886200" y="3096406"/>
            <a:chExt cx="654129" cy="2586753"/>
          </a:xfrm>
        </p:grpSpPr>
        <p:sp>
          <p:nvSpPr>
            <p:cNvPr id="135" name="Cube 134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" name="Cube 135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7" name="Cube 136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" name="Cube 137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" name="Cube 138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34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185" y="2540053"/>
            <a:ext cx="579822" cy="5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1" name="Group 140"/>
          <p:cNvGrpSpPr/>
          <p:nvPr/>
        </p:nvGrpSpPr>
        <p:grpSpPr>
          <a:xfrm>
            <a:off x="6212957" y="1833196"/>
            <a:ext cx="481684" cy="1904818"/>
            <a:chOff x="3886200" y="3096406"/>
            <a:chExt cx="654129" cy="2586753"/>
          </a:xfrm>
        </p:grpSpPr>
        <p:sp>
          <p:nvSpPr>
            <p:cNvPr id="143" name="Cube 142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4" name="Cube 143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5" name="Cube 144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6" name="Cube 145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7" name="Cube 146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42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888" y="2539642"/>
            <a:ext cx="579822" cy="5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9" name="Group 148"/>
          <p:cNvGrpSpPr/>
          <p:nvPr/>
        </p:nvGrpSpPr>
        <p:grpSpPr>
          <a:xfrm>
            <a:off x="4949164" y="1833196"/>
            <a:ext cx="481684" cy="1904818"/>
            <a:chOff x="3886200" y="3096406"/>
            <a:chExt cx="654129" cy="2586753"/>
          </a:xfrm>
        </p:grpSpPr>
        <p:sp>
          <p:nvSpPr>
            <p:cNvPr id="151" name="Cube 150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" name="Cube 151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" name="Cube 152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" name="Cube 153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5" name="Cube 154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150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095" y="2539642"/>
            <a:ext cx="579822" cy="5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" name="Cube 156"/>
          <p:cNvSpPr>
            <a:spLocks noChangeAspect="1"/>
          </p:cNvSpPr>
          <p:nvPr/>
        </p:nvSpPr>
        <p:spPr>
          <a:xfrm>
            <a:off x="7543800" y="2500358"/>
            <a:ext cx="631764" cy="571316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58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482" y="2665083"/>
            <a:ext cx="387639" cy="38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" name="Text Placeholder 2"/>
          <p:cNvSpPr txBox="1">
            <a:spLocks/>
          </p:cNvSpPr>
          <p:nvPr/>
        </p:nvSpPr>
        <p:spPr bwMode="auto">
          <a:xfrm>
            <a:off x="133106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0" name="Oval 159"/>
          <p:cNvSpPr/>
          <p:nvPr/>
        </p:nvSpPr>
        <p:spPr>
          <a:xfrm>
            <a:off x="3581329" y="4688473"/>
            <a:ext cx="710859" cy="70131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1" name="Text Placeholder 2"/>
          <p:cNvSpPr txBox="1">
            <a:spLocks/>
          </p:cNvSpPr>
          <p:nvPr/>
        </p:nvSpPr>
        <p:spPr bwMode="auto">
          <a:xfrm>
            <a:off x="4250624" y="3738014"/>
            <a:ext cx="698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65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2" name="Oval 161"/>
          <p:cNvSpPr/>
          <p:nvPr/>
        </p:nvSpPr>
        <p:spPr>
          <a:xfrm>
            <a:off x="6760781" y="3590210"/>
            <a:ext cx="710859" cy="70131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3" name="Text Placeholder 2"/>
          <p:cNvSpPr txBox="1">
            <a:spLocks/>
          </p:cNvSpPr>
          <p:nvPr/>
        </p:nvSpPr>
        <p:spPr bwMode="auto">
          <a:xfrm>
            <a:off x="7530834" y="3088989"/>
            <a:ext cx="644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86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4" name="Text Placeholder 2"/>
          <p:cNvSpPr txBox="1">
            <a:spLocks/>
          </p:cNvSpPr>
          <p:nvPr/>
        </p:nvSpPr>
        <p:spPr bwMode="auto">
          <a:xfrm>
            <a:off x="4403664" y="453648"/>
            <a:ext cx="38129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</a:rPr>
              <a:t>Ava and Henry have </a:t>
            </a:r>
            <a:r>
              <a:rPr lang="en-US" sz="2800" u="sng" dirty="0" smtClean="0">
                <a:solidFill>
                  <a:schemeClr val="accent3"/>
                </a:solidFill>
              </a:rPr>
              <a:t>87¢</a:t>
            </a:r>
            <a:r>
              <a:rPr lang="en-US" sz="2800" dirty="0" smtClean="0">
                <a:solidFill>
                  <a:schemeClr val="accent3"/>
                </a:solidFill>
              </a:rPr>
              <a:t> in all. 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124" name="Text Placeholder 2"/>
          <p:cNvSpPr txBox="1">
            <a:spLocks/>
          </p:cNvSpPr>
          <p:nvPr/>
        </p:nvSpPr>
        <p:spPr bwMode="auto">
          <a:xfrm>
            <a:off x="814792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2" name="Text Placeholder 2"/>
          <p:cNvSpPr txBox="1">
            <a:spLocks/>
          </p:cNvSpPr>
          <p:nvPr/>
        </p:nvSpPr>
        <p:spPr bwMode="auto">
          <a:xfrm>
            <a:off x="1496478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0" name="Text Placeholder 2"/>
          <p:cNvSpPr txBox="1">
            <a:spLocks/>
          </p:cNvSpPr>
          <p:nvPr/>
        </p:nvSpPr>
        <p:spPr bwMode="auto">
          <a:xfrm>
            <a:off x="2178164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8" name="Text Placeholder 2"/>
          <p:cNvSpPr txBox="1">
            <a:spLocks/>
          </p:cNvSpPr>
          <p:nvPr/>
        </p:nvSpPr>
        <p:spPr bwMode="auto">
          <a:xfrm>
            <a:off x="2859848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56" name="Text Placeholder 2"/>
          <p:cNvSpPr txBox="1">
            <a:spLocks/>
          </p:cNvSpPr>
          <p:nvPr/>
        </p:nvSpPr>
        <p:spPr bwMode="auto">
          <a:xfrm>
            <a:off x="3540273" y="4866564"/>
            <a:ext cx="820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5" name="Text Placeholder 2"/>
          <p:cNvSpPr txBox="1">
            <a:spLocks/>
          </p:cNvSpPr>
          <p:nvPr/>
        </p:nvSpPr>
        <p:spPr bwMode="auto">
          <a:xfrm>
            <a:off x="4840736" y="3738013"/>
            <a:ext cx="698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6" name="Text Placeholder 2"/>
          <p:cNvSpPr txBox="1">
            <a:spLocks/>
          </p:cNvSpPr>
          <p:nvPr/>
        </p:nvSpPr>
        <p:spPr bwMode="auto">
          <a:xfrm>
            <a:off x="5400817" y="3738012"/>
            <a:ext cx="698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75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7" name="Text Placeholder 2"/>
          <p:cNvSpPr txBox="1">
            <a:spLocks/>
          </p:cNvSpPr>
          <p:nvPr/>
        </p:nvSpPr>
        <p:spPr bwMode="auto">
          <a:xfrm>
            <a:off x="6099357" y="3744785"/>
            <a:ext cx="698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r>
              <a:rPr lang="en-US" dirty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8" name="Text Placeholder 2"/>
          <p:cNvSpPr txBox="1">
            <a:spLocks/>
          </p:cNvSpPr>
          <p:nvPr/>
        </p:nvSpPr>
        <p:spPr bwMode="auto">
          <a:xfrm>
            <a:off x="6818606" y="3745391"/>
            <a:ext cx="698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85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9" name="Text Placeholder 2"/>
          <p:cNvSpPr txBox="1">
            <a:spLocks/>
          </p:cNvSpPr>
          <p:nvPr/>
        </p:nvSpPr>
        <p:spPr bwMode="auto">
          <a:xfrm>
            <a:off x="8337417" y="3110706"/>
            <a:ext cx="644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  <a:latin typeface="Orly's Font 2" pitchFamily="66" charset="0"/>
              </a:rPr>
              <a:t>87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5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1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2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3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4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05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1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2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3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4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705"/>
                            </p:stCondLst>
                            <p:childTnLst>
                              <p:par>
                                <p:cTn id="1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1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2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57" grpId="0" animBg="1"/>
      <p:bldP spid="159" grpId="0"/>
      <p:bldP spid="160" grpId="0" animBg="1"/>
      <p:bldP spid="160" grpId="1" animBg="1"/>
      <p:bldP spid="161" grpId="0"/>
      <p:bldP spid="162" grpId="0" animBg="1"/>
      <p:bldP spid="162" grpId="1" animBg="1"/>
      <p:bldP spid="163" grpId="0"/>
      <p:bldP spid="164" grpId="0" build="p"/>
      <p:bldP spid="124" grpId="0"/>
      <p:bldP spid="132" grpId="0"/>
      <p:bldP spid="140" grpId="0"/>
      <p:bldP spid="148" grpId="0"/>
      <p:bldP spid="156" grpId="0"/>
      <p:bldP spid="165" grpId="0"/>
      <p:bldP spid="166" grpId="0"/>
      <p:bldP spid="167" grpId="0"/>
      <p:bldP spid="168" grpId="0"/>
      <p:bldP spid="1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371600"/>
            <a:ext cx="7086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solve money word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lesson, you will learn how to solve money word problems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ten blocks.</a:t>
            </a: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246569" y="4155035"/>
            <a:ext cx="13958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" name="Cube 4"/>
          <p:cNvSpPr>
            <a:spLocks noChangeAspect="1"/>
          </p:cNvSpPr>
          <p:nvPr/>
        </p:nvSpPr>
        <p:spPr>
          <a:xfrm>
            <a:off x="1726641" y="3709912"/>
            <a:ext cx="435743" cy="39405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40000" y="769546"/>
            <a:ext cx="3380856" cy="3325259"/>
            <a:chOff x="3446104" y="1381452"/>
            <a:chExt cx="2113736" cy="2078978"/>
          </a:xfrm>
        </p:grpSpPr>
        <p:grpSp>
          <p:nvGrpSpPr>
            <p:cNvPr id="7" name="Group 6"/>
            <p:cNvGrpSpPr/>
            <p:nvPr/>
          </p:nvGrpSpPr>
          <p:grpSpPr>
            <a:xfrm>
              <a:off x="3446104" y="1385289"/>
              <a:ext cx="272430" cy="2075141"/>
              <a:chOff x="3446107" y="1385289"/>
              <a:chExt cx="272430" cy="2075135"/>
            </a:xfrm>
          </p:grpSpPr>
          <p:sp>
            <p:nvSpPr>
              <p:cNvPr id="107" name="Cube 106"/>
              <p:cNvSpPr/>
              <p:nvPr/>
            </p:nvSpPr>
            <p:spPr>
              <a:xfrm>
                <a:off x="3446107" y="319050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Cube 107"/>
              <p:cNvSpPr/>
              <p:nvPr/>
            </p:nvSpPr>
            <p:spPr>
              <a:xfrm>
                <a:off x="3446107" y="298759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Cube 108"/>
              <p:cNvSpPr/>
              <p:nvPr/>
            </p:nvSpPr>
            <p:spPr>
              <a:xfrm>
                <a:off x="3446107" y="278580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Cube 109"/>
              <p:cNvSpPr/>
              <p:nvPr/>
            </p:nvSpPr>
            <p:spPr>
              <a:xfrm>
                <a:off x="3446107" y="258551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Cube 110"/>
              <p:cNvSpPr/>
              <p:nvPr/>
            </p:nvSpPr>
            <p:spPr>
              <a:xfrm>
                <a:off x="3446107" y="23831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Cube 111"/>
              <p:cNvSpPr/>
              <p:nvPr/>
            </p:nvSpPr>
            <p:spPr>
              <a:xfrm>
                <a:off x="3446107" y="21849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Cube 112"/>
              <p:cNvSpPr/>
              <p:nvPr/>
            </p:nvSpPr>
            <p:spPr>
              <a:xfrm>
                <a:off x="3446107" y="19839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Cube 113"/>
              <p:cNvSpPr/>
              <p:nvPr/>
            </p:nvSpPr>
            <p:spPr>
              <a:xfrm>
                <a:off x="3446107" y="178582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ube 114"/>
              <p:cNvSpPr/>
              <p:nvPr/>
            </p:nvSpPr>
            <p:spPr>
              <a:xfrm>
                <a:off x="3446107" y="1585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ube 115"/>
              <p:cNvSpPr/>
              <p:nvPr/>
            </p:nvSpPr>
            <p:spPr>
              <a:xfrm>
                <a:off x="3446107" y="1385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648992" y="1384725"/>
              <a:ext cx="272430" cy="2075142"/>
              <a:chOff x="3648995" y="1384725"/>
              <a:chExt cx="272430" cy="2075137"/>
            </a:xfrm>
          </p:grpSpPr>
          <p:sp>
            <p:nvSpPr>
              <p:cNvPr id="97" name="Cube 96"/>
              <p:cNvSpPr/>
              <p:nvPr/>
            </p:nvSpPr>
            <p:spPr>
              <a:xfrm>
                <a:off x="3648995" y="318994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Cube 97"/>
              <p:cNvSpPr/>
              <p:nvPr/>
            </p:nvSpPr>
            <p:spPr>
              <a:xfrm>
                <a:off x="3648995" y="298703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Cube 98"/>
              <p:cNvSpPr/>
              <p:nvPr/>
            </p:nvSpPr>
            <p:spPr>
              <a:xfrm>
                <a:off x="3648995" y="278524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Cube 99"/>
              <p:cNvSpPr/>
              <p:nvPr/>
            </p:nvSpPr>
            <p:spPr>
              <a:xfrm>
                <a:off x="3648995" y="25849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Cube 100"/>
              <p:cNvSpPr/>
              <p:nvPr/>
            </p:nvSpPr>
            <p:spPr>
              <a:xfrm>
                <a:off x="3648995" y="238471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Cube 101"/>
              <p:cNvSpPr/>
              <p:nvPr/>
            </p:nvSpPr>
            <p:spPr>
              <a:xfrm>
                <a:off x="3648995" y="218441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Cube 102"/>
              <p:cNvSpPr/>
              <p:nvPr/>
            </p:nvSpPr>
            <p:spPr>
              <a:xfrm>
                <a:off x="3648995" y="19855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Cube 103"/>
              <p:cNvSpPr/>
              <p:nvPr/>
            </p:nvSpPr>
            <p:spPr>
              <a:xfrm>
                <a:off x="3648995" y="178525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Cube 104"/>
              <p:cNvSpPr/>
              <p:nvPr/>
            </p:nvSpPr>
            <p:spPr>
              <a:xfrm>
                <a:off x="3648995" y="158501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Cube 105"/>
              <p:cNvSpPr/>
              <p:nvPr/>
            </p:nvSpPr>
            <p:spPr>
              <a:xfrm>
                <a:off x="3648995" y="138472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854053" y="1384725"/>
              <a:ext cx="272430" cy="2075141"/>
              <a:chOff x="3854055" y="1384725"/>
              <a:chExt cx="272430" cy="2075137"/>
            </a:xfrm>
          </p:grpSpPr>
          <p:sp>
            <p:nvSpPr>
              <p:cNvPr id="87" name="Cube 86"/>
              <p:cNvSpPr/>
              <p:nvPr/>
            </p:nvSpPr>
            <p:spPr>
              <a:xfrm>
                <a:off x="3854055" y="318994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Cube 87"/>
              <p:cNvSpPr/>
              <p:nvPr/>
            </p:nvSpPr>
            <p:spPr>
              <a:xfrm>
                <a:off x="3854055" y="298703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Cube 88"/>
              <p:cNvSpPr/>
              <p:nvPr/>
            </p:nvSpPr>
            <p:spPr>
              <a:xfrm>
                <a:off x="3854055" y="278524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Cube 89"/>
              <p:cNvSpPr/>
              <p:nvPr/>
            </p:nvSpPr>
            <p:spPr>
              <a:xfrm>
                <a:off x="3854055" y="25849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Cube 90"/>
              <p:cNvSpPr/>
              <p:nvPr/>
            </p:nvSpPr>
            <p:spPr>
              <a:xfrm>
                <a:off x="3854055" y="238471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Cube 91"/>
              <p:cNvSpPr/>
              <p:nvPr/>
            </p:nvSpPr>
            <p:spPr>
              <a:xfrm>
                <a:off x="3854055" y="218441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Cube 92"/>
              <p:cNvSpPr/>
              <p:nvPr/>
            </p:nvSpPr>
            <p:spPr>
              <a:xfrm>
                <a:off x="3854055" y="198554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Cube 93"/>
              <p:cNvSpPr/>
              <p:nvPr/>
            </p:nvSpPr>
            <p:spPr>
              <a:xfrm>
                <a:off x="3854055" y="178525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Cube 94"/>
              <p:cNvSpPr/>
              <p:nvPr/>
            </p:nvSpPr>
            <p:spPr>
              <a:xfrm>
                <a:off x="3854055" y="158501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Cube 95"/>
              <p:cNvSpPr/>
              <p:nvPr/>
            </p:nvSpPr>
            <p:spPr>
              <a:xfrm>
                <a:off x="3854055" y="138472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056710" y="1382887"/>
              <a:ext cx="272430" cy="2075140"/>
              <a:chOff x="4056712" y="1382887"/>
              <a:chExt cx="272430" cy="2075138"/>
            </a:xfrm>
          </p:grpSpPr>
          <p:sp>
            <p:nvSpPr>
              <p:cNvPr id="77" name="Cube 76"/>
              <p:cNvSpPr/>
              <p:nvPr/>
            </p:nvSpPr>
            <p:spPr>
              <a:xfrm>
                <a:off x="4056712" y="31881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Cube 77"/>
              <p:cNvSpPr/>
              <p:nvPr/>
            </p:nvSpPr>
            <p:spPr>
              <a:xfrm>
                <a:off x="4056712" y="298519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Cube 78"/>
              <p:cNvSpPr/>
              <p:nvPr/>
            </p:nvSpPr>
            <p:spPr>
              <a:xfrm>
                <a:off x="4056712" y="278340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4056712" y="2583111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Cube 80"/>
              <p:cNvSpPr/>
              <p:nvPr/>
            </p:nvSpPr>
            <p:spPr>
              <a:xfrm>
                <a:off x="4056712" y="238070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Cube 81"/>
              <p:cNvSpPr/>
              <p:nvPr/>
            </p:nvSpPr>
            <p:spPr>
              <a:xfrm>
                <a:off x="4056712" y="2182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Cube 82"/>
              <p:cNvSpPr/>
              <p:nvPr/>
            </p:nvSpPr>
            <p:spPr>
              <a:xfrm>
                <a:off x="4056712" y="19815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Cube 83"/>
              <p:cNvSpPr/>
              <p:nvPr/>
            </p:nvSpPr>
            <p:spPr>
              <a:xfrm>
                <a:off x="4056712" y="178341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Cube 84"/>
              <p:cNvSpPr/>
              <p:nvPr/>
            </p:nvSpPr>
            <p:spPr>
              <a:xfrm>
                <a:off x="4056712" y="158317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Cube 85"/>
              <p:cNvSpPr/>
              <p:nvPr/>
            </p:nvSpPr>
            <p:spPr>
              <a:xfrm>
                <a:off x="4056712" y="138288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262687" y="1382322"/>
              <a:ext cx="272430" cy="2075140"/>
              <a:chOff x="4262689" y="1382322"/>
              <a:chExt cx="272430" cy="2075138"/>
            </a:xfrm>
          </p:grpSpPr>
          <p:sp>
            <p:nvSpPr>
              <p:cNvPr id="67" name="Cube 66"/>
              <p:cNvSpPr/>
              <p:nvPr/>
            </p:nvSpPr>
            <p:spPr>
              <a:xfrm>
                <a:off x="4262689" y="318753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Cube 67"/>
              <p:cNvSpPr/>
              <p:nvPr/>
            </p:nvSpPr>
            <p:spPr>
              <a:xfrm>
                <a:off x="4262689" y="298463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4262689" y="27828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Cube 69"/>
              <p:cNvSpPr/>
              <p:nvPr/>
            </p:nvSpPr>
            <p:spPr>
              <a:xfrm>
                <a:off x="4262689" y="258254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Cube 70"/>
              <p:cNvSpPr/>
              <p:nvPr/>
            </p:nvSpPr>
            <p:spPr>
              <a:xfrm>
                <a:off x="4262689" y="238230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Cube 71"/>
              <p:cNvSpPr/>
              <p:nvPr/>
            </p:nvSpPr>
            <p:spPr>
              <a:xfrm>
                <a:off x="4262689" y="218201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4262689" y="198314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4262689" y="178285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4262689" y="158261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4262689" y="138232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4467748" y="1382322"/>
              <a:ext cx="272430" cy="2075140"/>
              <a:chOff x="4467749" y="1382322"/>
              <a:chExt cx="272430" cy="2075138"/>
            </a:xfrm>
          </p:grpSpPr>
          <p:sp>
            <p:nvSpPr>
              <p:cNvPr id="57" name="Cube 56"/>
              <p:cNvSpPr/>
              <p:nvPr/>
            </p:nvSpPr>
            <p:spPr>
              <a:xfrm>
                <a:off x="4467749" y="318753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Cube 57"/>
              <p:cNvSpPr/>
              <p:nvPr/>
            </p:nvSpPr>
            <p:spPr>
              <a:xfrm>
                <a:off x="4467749" y="298463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Cube 58"/>
              <p:cNvSpPr/>
              <p:nvPr/>
            </p:nvSpPr>
            <p:spPr>
              <a:xfrm>
                <a:off x="4467749" y="27828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Cube 59"/>
              <p:cNvSpPr/>
              <p:nvPr/>
            </p:nvSpPr>
            <p:spPr>
              <a:xfrm>
                <a:off x="4467749" y="258254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Cube 60"/>
              <p:cNvSpPr/>
              <p:nvPr/>
            </p:nvSpPr>
            <p:spPr>
              <a:xfrm>
                <a:off x="4467749" y="238230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Cube 61"/>
              <p:cNvSpPr/>
              <p:nvPr/>
            </p:nvSpPr>
            <p:spPr>
              <a:xfrm>
                <a:off x="4467749" y="218201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Cube 62"/>
              <p:cNvSpPr/>
              <p:nvPr/>
            </p:nvSpPr>
            <p:spPr>
              <a:xfrm>
                <a:off x="4467749" y="198314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Cube 63"/>
              <p:cNvSpPr/>
              <p:nvPr/>
            </p:nvSpPr>
            <p:spPr>
              <a:xfrm>
                <a:off x="4467749" y="178285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Cube 64"/>
              <p:cNvSpPr/>
              <p:nvPr/>
            </p:nvSpPr>
            <p:spPr>
              <a:xfrm>
                <a:off x="4467749" y="158261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Cube 65"/>
              <p:cNvSpPr/>
              <p:nvPr/>
            </p:nvSpPr>
            <p:spPr>
              <a:xfrm>
                <a:off x="4467749" y="138232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672674" y="1382323"/>
              <a:ext cx="272430" cy="2075140"/>
              <a:chOff x="4672676" y="1382323"/>
              <a:chExt cx="272430" cy="2075138"/>
            </a:xfrm>
          </p:grpSpPr>
          <p:sp>
            <p:nvSpPr>
              <p:cNvPr id="47" name="Cube 46"/>
              <p:cNvSpPr/>
              <p:nvPr/>
            </p:nvSpPr>
            <p:spPr>
              <a:xfrm>
                <a:off x="4672676" y="31875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ube 47"/>
              <p:cNvSpPr/>
              <p:nvPr/>
            </p:nvSpPr>
            <p:spPr>
              <a:xfrm>
                <a:off x="4672676" y="298463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4672676" y="278284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ube 49"/>
              <p:cNvSpPr/>
              <p:nvPr/>
            </p:nvSpPr>
            <p:spPr>
              <a:xfrm>
                <a:off x="4672676" y="2582547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ube 50"/>
              <p:cNvSpPr/>
              <p:nvPr/>
            </p:nvSpPr>
            <p:spPr>
              <a:xfrm>
                <a:off x="4672676" y="238013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ube 51"/>
              <p:cNvSpPr/>
              <p:nvPr/>
            </p:nvSpPr>
            <p:spPr>
              <a:xfrm>
                <a:off x="4672676" y="2182016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ube 52"/>
              <p:cNvSpPr/>
              <p:nvPr/>
            </p:nvSpPr>
            <p:spPr>
              <a:xfrm>
                <a:off x="4672676" y="198097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Cube 53"/>
              <p:cNvSpPr/>
              <p:nvPr/>
            </p:nvSpPr>
            <p:spPr>
              <a:xfrm>
                <a:off x="4672676" y="178285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Cube 54"/>
              <p:cNvSpPr/>
              <p:nvPr/>
            </p:nvSpPr>
            <p:spPr>
              <a:xfrm>
                <a:off x="4672676" y="158261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Cube 55"/>
              <p:cNvSpPr/>
              <p:nvPr/>
            </p:nvSpPr>
            <p:spPr>
              <a:xfrm>
                <a:off x="4672676" y="138232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878652" y="1381758"/>
              <a:ext cx="272430" cy="2075140"/>
              <a:chOff x="4878653" y="1381758"/>
              <a:chExt cx="272430" cy="2075138"/>
            </a:xfrm>
          </p:grpSpPr>
          <p:sp>
            <p:nvSpPr>
              <p:cNvPr id="37" name="Cube 36"/>
              <p:cNvSpPr/>
              <p:nvPr/>
            </p:nvSpPr>
            <p:spPr>
              <a:xfrm>
                <a:off x="4878653" y="318697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Cube 37"/>
              <p:cNvSpPr/>
              <p:nvPr/>
            </p:nvSpPr>
            <p:spPr>
              <a:xfrm>
                <a:off x="4878653" y="29840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Cube 38"/>
              <p:cNvSpPr/>
              <p:nvPr/>
            </p:nvSpPr>
            <p:spPr>
              <a:xfrm>
                <a:off x="4878653" y="278227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Cube 39"/>
              <p:cNvSpPr/>
              <p:nvPr/>
            </p:nvSpPr>
            <p:spPr>
              <a:xfrm>
                <a:off x="4878653" y="258198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Cube 40"/>
              <p:cNvSpPr/>
              <p:nvPr/>
            </p:nvSpPr>
            <p:spPr>
              <a:xfrm>
                <a:off x="4878653" y="23817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Cube 41"/>
              <p:cNvSpPr/>
              <p:nvPr/>
            </p:nvSpPr>
            <p:spPr>
              <a:xfrm>
                <a:off x="4878653" y="218145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Cube 42"/>
              <p:cNvSpPr/>
              <p:nvPr/>
            </p:nvSpPr>
            <p:spPr>
              <a:xfrm>
                <a:off x="4878653" y="1982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Cube 43"/>
              <p:cNvSpPr/>
              <p:nvPr/>
            </p:nvSpPr>
            <p:spPr>
              <a:xfrm>
                <a:off x="4878653" y="1782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4878653" y="158204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Cube 45"/>
              <p:cNvSpPr/>
              <p:nvPr/>
            </p:nvSpPr>
            <p:spPr>
              <a:xfrm>
                <a:off x="4878653" y="138175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083715" y="1381758"/>
              <a:ext cx="272430" cy="2075140"/>
              <a:chOff x="5083713" y="1381758"/>
              <a:chExt cx="272430" cy="2075138"/>
            </a:xfrm>
          </p:grpSpPr>
          <p:sp>
            <p:nvSpPr>
              <p:cNvPr id="27" name="Cube 26"/>
              <p:cNvSpPr/>
              <p:nvPr/>
            </p:nvSpPr>
            <p:spPr>
              <a:xfrm>
                <a:off x="5083713" y="3186974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Cube 27"/>
              <p:cNvSpPr/>
              <p:nvPr/>
            </p:nvSpPr>
            <p:spPr>
              <a:xfrm>
                <a:off x="5083713" y="29840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Cube 28"/>
              <p:cNvSpPr/>
              <p:nvPr/>
            </p:nvSpPr>
            <p:spPr>
              <a:xfrm>
                <a:off x="5083713" y="278227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Cube 29"/>
              <p:cNvSpPr/>
              <p:nvPr/>
            </p:nvSpPr>
            <p:spPr>
              <a:xfrm>
                <a:off x="5083713" y="258198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be 30"/>
              <p:cNvSpPr/>
              <p:nvPr/>
            </p:nvSpPr>
            <p:spPr>
              <a:xfrm>
                <a:off x="5083713" y="23817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Cube 31"/>
              <p:cNvSpPr/>
              <p:nvPr/>
            </p:nvSpPr>
            <p:spPr>
              <a:xfrm>
                <a:off x="5083713" y="218145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Cube 32"/>
              <p:cNvSpPr/>
              <p:nvPr/>
            </p:nvSpPr>
            <p:spPr>
              <a:xfrm>
                <a:off x="5083713" y="1982580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Cube 33"/>
              <p:cNvSpPr/>
              <p:nvPr/>
            </p:nvSpPr>
            <p:spPr>
              <a:xfrm>
                <a:off x="5083713" y="178228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Cube 34"/>
              <p:cNvSpPr/>
              <p:nvPr/>
            </p:nvSpPr>
            <p:spPr>
              <a:xfrm>
                <a:off x="5083713" y="158204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ube 35"/>
              <p:cNvSpPr/>
              <p:nvPr/>
            </p:nvSpPr>
            <p:spPr>
              <a:xfrm>
                <a:off x="5083713" y="138175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5287410" y="1381452"/>
              <a:ext cx="272430" cy="2075142"/>
              <a:chOff x="5287410" y="1381452"/>
              <a:chExt cx="272430" cy="2075139"/>
            </a:xfrm>
          </p:grpSpPr>
          <p:sp>
            <p:nvSpPr>
              <p:cNvPr id="17" name="Cube 16"/>
              <p:cNvSpPr/>
              <p:nvPr/>
            </p:nvSpPr>
            <p:spPr>
              <a:xfrm>
                <a:off x="5287410" y="31866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Cube 17"/>
              <p:cNvSpPr/>
              <p:nvPr/>
            </p:nvSpPr>
            <p:spPr>
              <a:xfrm>
                <a:off x="5287410" y="298376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5287410" y="2781969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5287410" y="257858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Cube 20"/>
              <p:cNvSpPr/>
              <p:nvPr/>
            </p:nvSpPr>
            <p:spPr>
              <a:xfrm>
                <a:off x="5287410" y="2379268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Cube 21"/>
              <p:cNvSpPr/>
              <p:nvPr/>
            </p:nvSpPr>
            <p:spPr>
              <a:xfrm>
                <a:off x="5287410" y="218114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Cube 22"/>
              <p:cNvSpPr/>
              <p:nvPr/>
            </p:nvSpPr>
            <p:spPr>
              <a:xfrm>
                <a:off x="5287410" y="1980105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Cube 23"/>
              <p:cNvSpPr/>
              <p:nvPr/>
            </p:nvSpPr>
            <p:spPr>
              <a:xfrm>
                <a:off x="5287410" y="178198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Cube 24"/>
              <p:cNvSpPr/>
              <p:nvPr/>
            </p:nvSpPr>
            <p:spPr>
              <a:xfrm>
                <a:off x="5287410" y="1581743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Cube 25"/>
              <p:cNvSpPr/>
              <p:nvPr/>
            </p:nvSpPr>
            <p:spPr>
              <a:xfrm>
                <a:off x="5287410" y="1381452"/>
                <a:ext cx="272430" cy="269922"/>
              </a:xfrm>
              <a:prstGeom prst="cube">
                <a:avLst/>
              </a:prstGeom>
              <a:solidFill>
                <a:srgbClr val="FFFF00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3" name="Group 142"/>
          <p:cNvGrpSpPr/>
          <p:nvPr/>
        </p:nvGrpSpPr>
        <p:grpSpPr>
          <a:xfrm>
            <a:off x="3437107" y="784841"/>
            <a:ext cx="435743" cy="3319121"/>
            <a:chOff x="3647673" y="702414"/>
            <a:chExt cx="435743" cy="3319121"/>
          </a:xfrm>
        </p:grpSpPr>
        <p:sp>
          <p:nvSpPr>
            <p:cNvPr id="118" name="Cube 117"/>
            <p:cNvSpPr/>
            <p:nvPr/>
          </p:nvSpPr>
          <p:spPr>
            <a:xfrm>
              <a:off x="3647673" y="3589803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Cube 118"/>
            <p:cNvSpPr/>
            <p:nvPr/>
          </p:nvSpPr>
          <p:spPr>
            <a:xfrm>
              <a:off x="3647673" y="3265262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Cube 119"/>
            <p:cNvSpPr/>
            <p:nvPr/>
          </p:nvSpPr>
          <p:spPr>
            <a:xfrm>
              <a:off x="3647673" y="2942499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Cube 120"/>
            <p:cNvSpPr/>
            <p:nvPr/>
          </p:nvSpPr>
          <p:spPr>
            <a:xfrm>
              <a:off x="3647673" y="2622137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Cube 121"/>
            <p:cNvSpPr/>
            <p:nvPr/>
          </p:nvSpPr>
          <p:spPr>
            <a:xfrm>
              <a:off x="3647673" y="2298390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Cube 122"/>
            <p:cNvSpPr/>
            <p:nvPr/>
          </p:nvSpPr>
          <p:spPr>
            <a:xfrm>
              <a:off x="3647673" y="1981499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Cube 123"/>
            <p:cNvSpPr/>
            <p:nvPr/>
          </p:nvSpPr>
          <p:spPr>
            <a:xfrm>
              <a:off x="3647673" y="1659943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Cube 124"/>
            <p:cNvSpPr/>
            <p:nvPr/>
          </p:nvSpPr>
          <p:spPr>
            <a:xfrm>
              <a:off x="3647673" y="1343052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Cube 125"/>
            <p:cNvSpPr/>
            <p:nvPr/>
          </p:nvSpPr>
          <p:spPr>
            <a:xfrm>
              <a:off x="3647673" y="1022776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Cube 126"/>
            <p:cNvSpPr/>
            <p:nvPr/>
          </p:nvSpPr>
          <p:spPr>
            <a:xfrm>
              <a:off x="3647673" y="702414"/>
              <a:ext cx="435743" cy="43173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9" name="Text Placeholder 2"/>
          <p:cNvSpPr txBox="1">
            <a:spLocks/>
          </p:cNvSpPr>
          <p:nvPr/>
        </p:nvSpPr>
        <p:spPr bwMode="auto">
          <a:xfrm>
            <a:off x="2961298" y="4155035"/>
            <a:ext cx="13958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Ten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0" name="Text Placeholder 2"/>
          <p:cNvSpPr txBox="1">
            <a:spLocks/>
          </p:cNvSpPr>
          <p:nvPr/>
        </p:nvSpPr>
        <p:spPr bwMode="auto">
          <a:xfrm>
            <a:off x="5800565" y="4131609"/>
            <a:ext cx="1966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Hundred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309297" y="1309668"/>
            <a:ext cx="25157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Base Ten Blocks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447894" y="1163326"/>
            <a:ext cx="2194560" cy="1143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3" name="Cube 132"/>
          <p:cNvSpPr/>
          <p:nvPr/>
        </p:nvSpPr>
        <p:spPr>
          <a:xfrm>
            <a:off x="3427349" y="5122611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4" name="Cube 133"/>
          <p:cNvSpPr/>
          <p:nvPr/>
        </p:nvSpPr>
        <p:spPr>
          <a:xfrm>
            <a:off x="3415774" y="4623514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5" name="Cube 134"/>
          <p:cNvSpPr/>
          <p:nvPr/>
        </p:nvSpPr>
        <p:spPr>
          <a:xfrm>
            <a:off x="3441367" y="4069842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6" name="Cube 135"/>
          <p:cNvSpPr/>
          <p:nvPr/>
        </p:nvSpPr>
        <p:spPr>
          <a:xfrm>
            <a:off x="3438923" y="3538548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7" name="Cube 136"/>
          <p:cNvSpPr/>
          <p:nvPr/>
        </p:nvSpPr>
        <p:spPr>
          <a:xfrm>
            <a:off x="3441368" y="2997673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8" name="Cube 137"/>
          <p:cNvSpPr/>
          <p:nvPr/>
        </p:nvSpPr>
        <p:spPr>
          <a:xfrm>
            <a:off x="3427349" y="2454647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9" name="Cube 138"/>
          <p:cNvSpPr/>
          <p:nvPr/>
        </p:nvSpPr>
        <p:spPr>
          <a:xfrm>
            <a:off x="3426548" y="1836376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0" name="Cube 139"/>
          <p:cNvSpPr/>
          <p:nvPr/>
        </p:nvSpPr>
        <p:spPr>
          <a:xfrm>
            <a:off x="3438923" y="1286078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" name="Cube 140"/>
          <p:cNvSpPr/>
          <p:nvPr/>
        </p:nvSpPr>
        <p:spPr>
          <a:xfrm>
            <a:off x="3462473" y="651646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2" name="Cube 141"/>
          <p:cNvSpPr/>
          <p:nvPr/>
        </p:nvSpPr>
        <p:spPr>
          <a:xfrm>
            <a:off x="3462473" y="142365"/>
            <a:ext cx="435743" cy="431732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45" name="Group 244"/>
          <p:cNvGrpSpPr/>
          <p:nvPr/>
        </p:nvGrpSpPr>
        <p:grpSpPr>
          <a:xfrm>
            <a:off x="4104586" y="700557"/>
            <a:ext cx="435743" cy="3319122"/>
            <a:chOff x="3446107" y="1385289"/>
            <a:chExt cx="272430" cy="2075135"/>
          </a:xfrm>
        </p:grpSpPr>
        <p:sp>
          <p:nvSpPr>
            <p:cNvPr id="345" name="Cube 344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6" name="Cube 345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7" name="Cube 346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8" name="Cube 347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9" name="Cube 348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0" name="Cube 349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1" name="Cube 350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2" name="Cube 351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" name="Cube 352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" name="Cube 353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4592853" y="673663"/>
            <a:ext cx="435743" cy="3319123"/>
            <a:chOff x="3648995" y="1384725"/>
            <a:chExt cx="272430" cy="2075137"/>
          </a:xfrm>
        </p:grpSpPr>
        <p:sp>
          <p:nvSpPr>
            <p:cNvPr id="335" name="Cube 334"/>
            <p:cNvSpPr/>
            <p:nvPr/>
          </p:nvSpPr>
          <p:spPr>
            <a:xfrm>
              <a:off x="3648995" y="318994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6" name="Cube 335"/>
            <p:cNvSpPr/>
            <p:nvPr/>
          </p:nvSpPr>
          <p:spPr>
            <a:xfrm>
              <a:off x="3648995" y="298703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7" name="Cube 336"/>
            <p:cNvSpPr/>
            <p:nvPr/>
          </p:nvSpPr>
          <p:spPr>
            <a:xfrm>
              <a:off x="3648995" y="278524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8" name="Cube 337"/>
            <p:cNvSpPr/>
            <p:nvPr/>
          </p:nvSpPr>
          <p:spPr>
            <a:xfrm>
              <a:off x="3648995" y="25849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9" name="Cube 338"/>
            <p:cNvSpPr/>
            <p:nvPr/>
          </p:nvSpPr>
          <p:spPr>
            <a:xfrm>
              <a:off x="3648995" y="238471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0" name="Cube 339"/>
            <p:cNvSpPr/>
            <p:nvPr/>
          </p:nvSpPr>
          <p:spPr>
            <a:xfrm>
              <a:off x="3648995" y="218441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1" name="Cube 340"/>
            <p:cNvSpPr/>
            <p:nvPr/>
          </p:nvSpPr>
          <p:spPr>
            <a:xfrm>
              <a:off x="3648995" y="19855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2" name="Cube 341"/>
            <p:cNvSpPr/>
            <p:nvPr/>
          </p:nvSpPr>
          <p:spPr>
            <a:xfrm>
              <a:off x="3648995" y="178525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3" name="Cube 342"/>
            <p:cNvSpPr/>
            <p:nvPr/>
          </p:nvSpPr>
          <p:spPr>
            <a:xfrm>
              <a:off x="3648995" y="158501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4" name="Cube 343"/>
            <p:cNvSpPr/>
            <p:nvPr/>
          </p:nvSpPr>
          <p:spPr>
            <a:xfrm>
              <a:off x="3648995" y="138472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5095151" y="677370"/>
            <a:ext cx="435743" cy="3319122"/>
            <a:chOff x="3854055" y="1384725"/>
            <a:chExt cx="272430" cy="2075137"/>
          </a:xfrm>
        </p:grpSpPr>
        <p:sp>
          <p:nvSpPr>
            <p:cNvPr id="325" name="Cube 324"/>
            <p:cNvSpPr/>
            <p:nvPr/>
          </p:nvSpPr>
          <p:spPr>
            <a:xfrm>
              <a:off x="3854055" y="318994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6" name="Cube 325"/>
            <p:cNvSpPr/>
            <p:nvPr/>
          </p:nvSpPr>
          <p:spPr>
            <a:xfrm>
              <a:off x="3854055" y="298703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7" name="Cube 326"/>
            <p:cNvSpPr/>
            <p:nvPr/>
          </p:nvSpPr>
          <p:spPr>
            <a:xfrm>
              <a:off x="3854055" y="278524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8" name="Cube 327"/>
            <p:cNvSpPr/>
            <p:nvPr/>
          </p:nvSpPr>
          <p:spPr>
            <a:xfrm>
              <a:off x="3854055" y="25849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9" name="Cube 328"/>
            <p:cNvSpPr/>
            <p:nvPr/>
          </p:nvSpPr>
          <p:spPr>
            <a:xfrm>
              <a:off x="3854055" y="238471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0" name="Cube 329"/>
            <p:cNvSpPr/>
            <p:nvPr/>
          </p:nvSpPr>
          <p:spPr>
            <a:xfrm>
              <a:off x="3854055" y="218441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1" name="Cube 330"/>
            <p:cNvSpPr/>
            <p:nvPr/>
          </p:nvSpPr>
          <p:spPr>
            <a:xfrm>
              <a:off x="3854055" y="19855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2" name="Cube 331"/>
            <p:cNvSpPr/>
            <p:nvPr/>
          </p:nvSpPr>
          <p:spPr>
            <a:xfrm>
              <a:off x="3854055" y="178525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3" name="Cube 332"/>
            <p:cNvSpPr/>
            <p:nvPr/>
          </p:nvSpPr>
          <p:spPr>
            <a:xfrm>
              <a:off x="3854055" y="158501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4" name="Cube 333"/>
            <p:cNvSpPr/>
            <p:nvPr/>
          </p:nvSpPr>
          <p:spPr>
            <a:xfrm>
              <a:off x="3854055" y="138472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5603289" y="662855"/>
            <a:ext cx="435743" cy="3319120"/>
            <a:chOff x="4056712" y="1382887"/>
            <a:chExt cx="272430" cy="2075138"/>
          </a:xfrm>
        </p:grpSpPr>
        <p:sp>
          <p:nvSpPr>
            <p:cNvPr id="315" name="Cube 314"/>
            <p:cNvSpPr/>
            <p:nvPr/>
          </p:nvSpPr>
          <p:spPr>
            <a:xfrm>
              <a:off x="4056712" y="3188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6" name="Cube 315"/>
            <p:cNvSpPr/>
            <p:nvPr/>
          </p:nvSpPr>
          <p:spPr>
            <a:xfrm>
              <a:off x="4056712" y="298519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7" name="Cube 316"/>
            <p:cNvSpPr/>
            <p:nvPr/>
          </p:nvSpPr>
          <p:spPr>
            <a:xfrm>
              <a:off x="4056712" y="27834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8" name="Cube 317"/>
            <p:cNvSpPr/>
            <p:nvPr/>
          </p:nvSpPr>
          <p:spPr>
            <a:xfrm>
              <a:off x="4056712" y="25831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9" name="Cube 318"/>
            <p:cNvSpPr/>
            <p:nvPr/>
          </p:nvSpPr>
          <p:spPr>
            <a:xfrm>
              <a:off x="4056712" y="23807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0" name="Cube 319"/>
            <p:cNvSpPr/>
            <p:nvPr/>
          </p:nvSpPr>
          <p:spPr>
            <a:xfrm>
              <a:off x="4056712" y="2182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1" name="Cube 320"/>
            <p:cNvSpPr/>
            <p:nvPr/>
          </p:nvSpPr>
          <p:spPr>
            <a:xfrm>
              <a:off x="4056712" y="19815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2" name="Cube 321"/>
            <p:cNvSpPr/>
            <p:nvPr/>
          </p:nvSpPr>
          <p:spPr>
            <a:xfrm>
              <a:off x="4056712" y="178341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3" name="Cube 322"/>
            <p:cNvSpPr/>
            <p:nvPr/>
          </p:nvSpPr>
          <p:spPr>
            <a:xfrm>
              <a:off x="4056712" y="158317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4" name="Cube 323"/>
            <p:cNvSpPr/>
            <p:nvPr/>
          </p:nvSpPr>
          <p:spPr>
            <a:xfrm>
              <a:off x="4056712" y="138288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6107364" y="650377"/>
            <a:ext cx="435743" cy="3319120"/>
            <a:chOff x="4262689" y="1382322"/>
            <a:chExt cx="272430" cy="2075138"/>
          </a:xfrm>
        </p:grpSpPr>
        <p:sp>
          <p:nvSpPr>
            <p:cNvPr id="305" name="Cube 304"/>
            <p:cNvSpPr/>
            <p:nvPr/>
          </p:nvSpPr>
          <p:spPr>
            <a:xfrm>
              <a:off x="4262689" y="318753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6" name="Cube 305"/>
            <p:cNvSpPr/>
            <p:nvPr/>
          </p:nvSpPr>
          <p:spPr>
            <a:xfrm>
              <a:off x="4262689" y="298463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7" name="Cube 306"/>
            <p:cNvSpPr/>
            <p:nvPr/>
          </p:nvSpPr>
          <p:spPr>
            <a:xfrm>
              <a:off x="4262689" y="27828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8" name="Cube 307"/>
            <p:cNvSpPr/>
            <p:nvPr/>
          </p:nvSpPr>
          <p:spPr>
            <a:xfrm>
              <a:off x="4262689" y="258254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9" name="Cube 308"/>
            <p:cNvSpPr/>
            <p:nvPr/>
          </p:nvSpPr>
          <p:spPr>
            <a:xfrm>
              <a:off x="4262689" y="238230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0" name="Cube 309"/>
            <p:cNvSpPr/>
            <p:nvPr/>
          </p:nvSpPr>
          <p:spPr>
            <a:xfrm>
              <a:off x="4262689" y="218201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1" name="Cube 310"/>
            <p:cNvSpPr/>
            <p:nvPr/>
          </p:nvSpPr>
          <p:spPr>
            <a:xfrm>
              <a:off x="4262689" y="198314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2" name="Cube 311"/>
            <p:cNvSpPr/>
            <p:nvPr/>
          </p:nvSpPr>
          <p:spPr>
            <a:xfrm>
              <a:off x="4262689" y="178285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3" name="Cube 312"/>
            <p:cNvSpPr/>
            <p:nvPr/>
          </p:nvSpPr>
          <p:spPr>
            <a:xfrm>
              <a:off x="4262689" y="158261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4" name="Cube 313"/>
            <p:cNvSpPr/>
            <p:nvPr/>
          </p:nvSpPr>
          <p:spPr>
            <a:xfrm>
              <a:off x="4262689" y="138232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5" name="Group 354"/>
          <p:cNvGrpSpPr/>
          <p:nvPr/>
        </p:nvGrpSpPr>
        <p:grpSpPr>
          <a:xfrm>
            <a:off x="6612557" y="643756"/>
            <a:ext cx="435743" cy="3319122"/>
            <a:chOff x="3446107" y="1385289"/>
            <a:chExt cx="272430" cy="2075135"/>
          </a:xfrm>
        </p:grpSpPr>
        <p:sp>
          <p:nvSpPr>
            <p:cNvPr id="356" name="Cube 355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7" name="Cube 356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8" name="Cube 357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9" name="Cube 358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0" name="Cube 359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1" name="Cube 360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2" name="Cube 361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3" name="Cube 362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4" name="Cube 363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5" name="Cube 364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7100824" y="616862"/>
            <a:ext cx="435743" cy="3319123"/>
            <a:chOff x="3648995" y="1384725"/>
            <a:chExt cx="272430" cy="2075137"/>
          </a:xfrm>
        </p:grpSpPr>
        <p:sp>
          <p:nvSpPr>
            <p:cNvPr id="367" name="Cube 366"/>
            <p:cNvSpPr/>
            <p:nvPr/>
          </p:nvSpPr>
          <p:spPr>
            <a:xfrm>
              <a:off x="3648995" y="318994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8" name="Cube 367"/>
            <p:cNvSpPr/>
            <p:nvPr/>
          </p:nvSpPr>
          <p:spPr>
            <a:xfrm>
              <a:off x="3648995" y="298703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9" name="Cube 368"/>
            <p:cNvSpPr/>
            <p:nvPr/>
          </p:nvSpPr>
          <p:spPr>
            <a:xfrm>
              <a:off x="3648995" y="278524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0" name="Cube 369"/>
            <p:cNvSpPr/>
            <p:nvPr/>
          </p:nvSpPr>
          <p:spPr>
            <a:xfrm>
              <a:off x="3648995" y="25849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1" name="Cube 370"/>
            <p:cNvSpPr/>
            <p:nvPr/>
          </p:nvSpPr>
          <p:spPr>
            <a:xfrm>
              <a:off x="3648995" y="238471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2" name="Cube 371"/>
            <p:cNvSpPr/>
            <p:nvPr/>
          </p:nvSpPr>
          <p:spPr>
            <a:xfrm>
              <a:off x="3648995" y="218441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3" name="Cube 372"/>
            <p:cNvSpPr/>
            <p:nvPr/>
          </p:nvSpPr>
          <p:spPr>
            <a:xfrm>
              <a:off x="3648995" y="19855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4" name="Cube 373"/>
            <p:cNvSpPr/>
            <p:nvPr/>
          </p:nvSpPr>
          <p:spPr>
            <a:xfrm>
              <a:off x="3648995" y="178525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5" name="Cube 374"/>
            <p:cNvSpPr/>
            <p:nvPr/>
          </p:nvSpPr>
          <p:spPr>
            <a:xfrm>
              <a:off x="3648995" y="158501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6" name="Cube 375"/>
            <p:cNvSpPr/>
            <p:nvPr/>
          </p:nvSpPr>
          <p:spPr>
            <a:xfrm>
              <a:off x="3648995" y="138472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77" name="Group 376"/>
          <p:cNvGrpSpPr/>
          <p:nvPr/>
        </p:nvGrpSpPr>
        <p:grpSpPr>
          <a:xfrm>
            <a:off x="7603122" y="620569"/>
            <a:ext cx="435743" cy="3319122"/>
            <a:chOff x="3854055" y="1384725"/>
            <a:chExt cx="272430" cy="2075137"/>
          </a:xfrm>
        </p:grpSpPr>
        <p:sp>
          <p:nvSpPr>
            <p:cNvPr id="378" name="Cube 377"/>
            <p:cNvSpPr/>
            <p:nvPr/>
          </p:nvSpPr>
          <p:spPr>
            <a:xfrm>
              <a:off x="3854055" y="318994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9" name="Cube 378"/>
            <p:cNvSpPr/>
            <p:nvPr/>
          </p:nvSpPr>
          <p:spPr>
            <a:xfrm>
              <a:off x="3854055" y="298703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0" name="Cube 379"/>
            <p:cNvSpPr/>
            <p:nvPr/>
          </p:nvSpPr>
          <p:spPr>
            <a:xfrm>
              <a:off x="3854055" y="278524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1" name="Cube 380"/>
            <p:cNvSpPr/>
            <p:nvPr/>
          </p:nvSpPr>
          <p:spPr>
            <a:xfrm>
              <a:off x="3854055" y="25849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2" name="Cube 381"/>
            <p:cNvSpPr/>
            <p:nvPr/>
          </p:nvSpPr>
          <p:spPr>
            <a:xfrm>
              <a:off x="3854055" y="238471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3" name="Cube 382"/>
            <p:cNvSpPr/>
            <p:nvPr/>
          </p:nvSpPr>
          <p:spPr>
            <a:xfrm>
              <a:off x="3854055" y="218441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4" name="Cube 383"/>
            <p:cNvSpPr/>
            <p:nvPr/>
          </p:nvSpPr>
          <p:spPr>
            <a:xfrm>
              <a:off x="3854055" y="198554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5" name="Cube 384"/>
            <p:cNvSpPr/>
            <p:nvPr/>
          </p:nvSpPr>
          <p:spPr>
            <a:xfrm>
              <a:off x="3854055" y="178525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6" name="Cube 385"/>
            <p:cNvSpPr/>
            <p:nvPr/>
          </p:nvSpPr>
          <p:spPr>
            <a:xfrm>
              <a:off x="3854055" y="1585016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7" name="Cube 386"/>
            <p:cNvSpPr/>
            <p:nvPr/>
          </p:nvSpPr>
          <p:spPr>
            <a:xfrm>
              <a:off x="3854055" y="1384725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88" name="Group 387"/>
          <p:cNvGrpSpPr/>
          <p:nvPr/>
        </p:nvGrpSpPr>
        <p:grpSpPr>
          <a:xfrm>
            <a:off x="8111260" y="606054"/>
            <a:ext cx="435743" cy="3319120"/>
            <a:chOff x="4056712" y="1382887"/>
            <a:chExt cx="272430" cy="2075138"/>
          </a:xfrm>
        </p:grpSpPr>
        <p:sp>
          <p:nvSpPr>
            <p:cNvPr id="389" name="Cube 388"/>
            <p:cNvSpPr/>
            <p:nvPr/>
          </p:nvSpPr>
          <p:spPr>
            <a:xfrm>
              <a:off x="4056712" y="3188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0" name="Cube 389"/>
            <p:cNvSpPr/>
            <p:nvPr/>
          </p:nvSpPr>
          <p:spPr>
            <a:xfrm>
              <a:off x="4056712" y="298519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1" name="Cube 390"/>
            <p:cNvSpPr/>
            <p:nvPr/>
          </p:nvSpPr>
          <p:spPr>
            <a:xfrm>
              <a:off x="4056712" y="27834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2" name="Cube 391"/>
            <p:cNvSpPr/>
            <p:nvPr/>
          </p:nvSpPr>
          <p:spPr>
            <a:xfrm>
              <a:off x="4056712" y="25831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3" name="Cube 392"/>
            <p:cNvSpPr/>
            <p:nvPr/>
          </p:nvSpPr>
          <p:spPr>
            <a:xfrm>
              <a:off x="4056712" y="23807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4" name="Cube 393"/>
            <p:cNvSpPr/>
            <p:nvPr/>
          </p:nvSpPr>
          <p:spPr>
            <a:xfrm>
              <a:off x="4056712" y="2182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5" name="Cube 394"/>
            <p:cNvSpPr/>
            <p:nvPr/>
          </p:nvSpPr>
          <p:spPr>
            <a:xfrm>
              <a:off x="4056712" y="19815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6" name="Cube 395"/>
            <p:cNvSpPr/>
            <p:nvPr/>
          </p:nvSpPr>
          <p:spPr>
            <a:xfrm>
              <a:off x="4056712" y="178341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7" name="Cube 396"/>
            <p:cNvSpPr/>
            <p:nvPr/>
          </p:nvSpPr>
          <p:spPr>
            <a:xfrm>
              <a:off x="4056712" y="158317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8" name="Cube 397"/>
            <p:cNvSpPr/>
            <p:nvPr/>
          </p:nvSpPr>
          <p:spPr>
            <a:xfrm>
              <a:off x="4056712" y="138288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99" name="Group 398"/>
          <p:cNvGrpSpPr/>
          <p:nvPr/>
        </p:nvGrpSpPr>
        <p:grpSpPr>
          <a:xfrm>
            <a:off x="8615335" y="593576"/>
            <a:ext cx="435743" cy="3319120"/>
            <a:chOff x="4262689" y="1382322"/>
            <a:chExt cx="272430" cy="2075138"/>
          </a:xfrm>
        </p:grpSpPr>
        <p:sp>
          <p:nvSpPr>
            <p:cNvPr id="400" name="Cube 399"/>
            <p:cNvSpPr/>
            <p:nvPr/>
          </p:nvSpPr>
          <p:spPr>
            <a:xfrm>
              <a:off x="4262689" y="3187538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1" name="Cube 400"/>
            <p:cNvSpPr/>
            <p:nvPr/>
          </p:nvSpPr>
          <p:spPr>
            <a:xfrm>
              <a:off x="4262689" y="298463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2" name="Cube 401"/>
            <p:cNvSpPr/>
            <p:nvPr/>
          </p:nvSpPr>
          <p:spPr>
            <a:xfrm>
              <a:off x="4262689" y="278283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3" name="Cube 402"/>
            <p:cNvSpPr/>
            <p:nvPr/>
          </p:nvSpPr>
          <p:spPr>
            <a:xfrm>
              <a:off x="4262689" y="258254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4" name="Cube 403"/>
            <p:cNvSpPr/>
            <p:nvPr/>
          </p:nvSpPr>
          <p:spPr>
            <a:xfrm>
              <a:off x="4262689" y="238230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5" name="Cube 404"/>
            <p:cNvSpPr/>
            <p:nvPr/>
          </p:nvSpPr>
          <p:spPr>
            <a:xfrm>
              <a:off x="4262689" y="218201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6" name="Cube 405"/>
            <p:cNvSpPr/>
            <p:nvPr/>
          </p:nvSpPr>
          <p:spPr>
            <a:xfrm>
              <a:off x="4262689" y="198314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7" name="Cube 406"/>
            <p:cNvSpPr/>
            <p:nvPr/>
          </p:nvSpPr>
          <p:spPr>
            <a:xfrm>
              <a:off x="4262689" y="178285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8" name="Cube 407"/>
            <p:cNvSpPr/>
            <p:nvPr/>
          </p:nvSpPr>
          <p:spPr>
            <a:xfrm>
              <a:off x="4262689" y="158261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9" name="Cube 408"/>
            <p:cNvSpPr/>
            <p:nvPr/>
          </p:nvSpPr>
          <p:spPr>
            <a:xfrm>
              <a:off x="4262689" y="138232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1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29" grpId="0" build="p"/>
      <p:bldP spid="130" grpId="0" build="p"/>
      <p:bldP spid="131" grpId="0"/>
      <p:bldP spid="132" grpId="0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rot="17865402">
            <a:off x="881569" y="646377"/>
            <a:ext cx="2430024" cy="2684403"/>
            <a:chOff x="551108" y="766207"/>
            <a:chExt cx="3670369" cy="41147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23009">
              <a:off x="-114214" y="1644670"/>
              <a:ext cx="3119002" cy="136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http://www.secretsofthedollarbill.com/images/five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17015">
              <a:off x="551108" y="2075636"/>
              <a:ext cx="3119002" cy="130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http://www.secretsofthedollarbill.com/images/ten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64511">
              <a:off x="1029852" y="2605414"/>
              <a:ext cx="3119002" cy="1340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http://www.secretsofthedollarbill.com/images/twenty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9639">
              <a:off x="1102475" y="3549147"/>
              <a:ext cx="3119002" cy="13318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/>
          <p:nvPr/>
        </p:nvGrpSpPr>
        <p:grpSpPr>
          <a:xfrm>
            <a:off x="1037503" y="3451190"/>
            <a:ext cx="2456428" cy="1894198"/>
            <a:chOff x="5982971" y="1435729"/>
            <a:chExt cx="2910539" cy="2273710"/>
          </a:xfrm>
        </p:grpSpPr>
        <p:pic>
          <p:nvPicPr>
            <p:cNvPr id="11" name="Picture 2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2971" y="2310203"/>
              <a:ext cx="399790" cy="3992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lincolnpennies.net/wp-content/uploads/2009/08/2009-penny-revese-presidency-in-dc-reverse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252" y="1435729"/>
              <a:ext cx="430212" cy="430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http://upload.wikimedia.org/wikipedia/commons/7/72/Jefferson-Nickel-Unc-Obv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2866" y="3057237"/>
              <a:ext cx="553743" cy="545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0" descr="http://upload.wikimedia.org/wikipedia/commons/thumb/2/23/US_Nickel_Reverse.jpg/220px-US_Nickel_Reverse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3101" y="2354801"/>
              <a:ext cx="527315" cy="520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2" descr="http://thecoinspot.com/10c/2009%20Roosevelt%20Dime%20Obv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4431" y="1999848"/>
              <a:ext cx="513407" cy="509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4" descr="http://upload.wikimedia.org/wikipedia/commons/thumb/5/5c/2005_Dime_Rev_Unc_P.png/220px-2005_Dime_Rev_Unc_P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0104" y="1485196"/>
              <a:ext cx="519069" cy="51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8" descr="http://www.parkquarters.com/wp-content/uploads/2009/11/Park-Quarter-Obverse-Design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077" y="2950415"/>
              <a:ext cx="757761" cy="7590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0" descr="http://www.teslamap.com/public/silver/images/large/washington_quarter_back.jp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4835" y="2280848"/>
              <a:ext cx="828675" cy="828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oup 33"/>
          <p:cNvGrpSpPr/>
          <p:nvPr/>
        </p:nvGrpSpPr>
        <p:grpSpPr>
          <a:xfrm>
            <a:off x="4914900" y="505760"/>
            <a:ext cx="3787649" cy="1820076"/>
            <a:chOff x="4686300" y="3049575"/>
            <a:chExt cx="3787649" cy="1820076"/>
          </a:xfrm>
        </p:grpSpPr>
        <p:grpSp>
          <p:nvGrpSpPr>
            <p:cNvPr id="32" name="Group 31"/>
            <p:cNvGrpSpPr/>
            <p:nvPr/>
          </p:nvGrpSpPr>
          <p:grpSpPr>
            <a:xfrm>
              <a:off x="5172332" y="3201358"/>
              <a:ext cx="2815584" cy="1618549"/>
              <a:chOff x="635122" y="3670241"/>
              <a:chExt cx="3489680" cy="1929424"/>
            </a:xfrm>
          </p:grpSpPr>
          <p:pic>
            <p:nvPicPr>
              <p:cNvPr id="20" name="Picture 12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0742" y="3670241"/>
                <a:ext cx="1289370" cy="928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9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8075" y="3841220"/>
                <a:ext cx="690734" cy="1336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122" y="4049570"/>
                <a:ext cx="822078" cy="11280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3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151" y="4613584"/>
                <a:ext cx="1147074" cy="9860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4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6011" y="4396596"/>
                <a:ext cx="728791" cy="7489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Oval 26"/>
            <p:cNvSpPr/>
            <p:nvPr/>
          </p:nvSpPr>
          <p:spPr>
            <a:xfrm>
              <a:off x="4686300" y="3049575"/>
              <a:ext cx="3787649" cy="182007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029200" y="2830089"/>
            <a:ext cx="3787649" cy="1820076"/>
            <a:chOff x="5029200" y="2830089"/>
            <a:chExt cx="3787649" cy="182007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876" y="2880215"/>
              <a:ext cx="2286000" cy="16528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Oval 32"/>
            <p:cNvSpPr/>
            <p:nvPr/>
          </p:nvSpPr>
          <p:spPr>
            <a:xfrm>
              <a:off x="5029200" y="2830089"/>
              <a:ext cx="3787649" cy="182007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accent1"/>
                </a:solidFill>
              </a:endParaRPr>
            </a:p>
          </p:txBody>
        </p:sp>
      </p:grp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3657600" y="2463257"/>
            <a:ext cx="1106488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16756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Coins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2822" y="1028700"/>
            <a:ext cx="1495206" cy="73149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8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75" y="2069449"/>
            <a:ext cx="1639748" cy="164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http://www.teslamap.com/public/silver/images/large/washington_quarter_back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67799"/>
            <a:ext cx="16573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869829" y="4287527"/>
            <a:ext cx="781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1333500" y="4280992"/>
            <a:ext cx="152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cents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1581429" y="4310677"/>
            <a:ext cx="295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¢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15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450" y="2689301"/>
            <a:ext cx="1026813" cy="101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http://upload.wikimedia.org/wikipedia/commons/thumb/5/5c/2005_Dime_Rev_Unc_P.png/220px-2005_Dime_Rev_Unc_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10" y="2696449"/>
            <a:ext cx="1038138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3239254" y="4287527"/>
            <a:ext cx="909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¢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18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15" y="2360624"/>
            <a:ext cx="1354449" cy="133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upload.wikimedia.org/wikipedia/commons/thumb/2/23/US_Nickel_Reverse.jpg/220px-US_Nickel_Reverse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15" y="2360624"/>
            <a:ext cx="1383389" cy="136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382137" y="4287527"/>
            <a:ext cx="909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¢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21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600" y="2515574"/>
            <a:ext cx="1187727" cy="118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lincolnpennies.net/wp-content/uploads/2009/08/2009-penny-revese-presidency-in-dc-reverse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927" y="2513750"/>
            <a:ext cx="1211399" cy="121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7374086" y="4287527"/>
            <a:ext cx="909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¢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06586" y="3783024"/>
            <a:ext cx="181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Quarter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2786162" y="3783024"/>
            <a:ext cx="181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Dime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926150" y="3783024"/>
            <a:ext cx="181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Nickel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6920994" y="3783024"/>
            <a:ext cx="181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Penny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1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0" grpId="0" build="p"/>
      <p:bldP spid="11" grpId="0" build="p"/>
      <p:bldP spid="11" grpId="1" build="allAtOnce"/>
      <p:bldP spid="12" grpId="0" build="p"/>
      <p:bldP spid="17" grpId="0" build="p"/>
      <p:bldP spid="20" grpId="0" build="p"/>
      <p:bldP spid="23" grpId="0" build="p"/>
      <p:bldP spid="24" grpId="0" build="p"/>
      <p:bldP spid="25" grpId="0" build="p"/>
      <p:bldP spid="26" grpId="0" build="p"/>
      <p:bldP spid="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14300" y="1257300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smaller the coin, the smaller the value.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3190754" y="3740436"/>
            <a:ext cx="857250" cy="512207"/>
          </a:xfrm>
          <a:prstGeom prst="upArrow">
            <a:avLst>
              <a:gd name="adj1" fmla="val 50000"/>
              <a:gd name="adj2" fmla="val 57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1956125" y="434050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s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mallest value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90754" y="3830091"/>
            <a:ext cx="693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  <a:latin typeface="Comic Sans MS" pitchFamily="66" charset="0"/>
                <a:ea typeface="Verdana" pitchFamily="34" charset="0"/>
                <a:cs typeface="Verdana" pitchFamily="34" charset="0"/>
              </a:rPr>
              <a:t>x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7380263" y="3775427"/>
            <a:ext cx="857250" cy="512207"/>
          </a:xfrm>
          <a:prstGeom prst="upArrow">
            <a:avLst>
              <a:gd name="adj1" fmla="val 50000"/>
              <a:gd name="adj2" fmla="val 57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017082" y="4321958"/>
            <a:ext cx="34803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s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mallest value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114300" y="1257300"/>
            <a:ext cx="9029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size of the coin does not matter.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8" name="Picture 18" descr="http://www.parkquarters.com/wp-content/uploads/2009/11/Park-Quarter-Obverse-De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75" y="2069449"/>
            <a:ext cx="1639748" cy="164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450" y="2689301"/>
            <a:ext cx="1026813" cy="101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15" y="2360624"/>
            <a:ext cx="1354449" cy="133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600" y="2515574"/>
            <a:ext cx="1187727" cy="118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14" grpId="0" animBg="1"/>
      <p:bldP spid="15" grpId="0" build="p"/>
      <p:bldP spid="16" grpId="0"/>
      <p:bldP spid="17" grpId="0" animBg="1"/>
      <p:bldP spid="18" grpId="0" build="p"/>
      <p:bldP spid="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be 18"/>
          <p:cNvSpPr>
            <a:spLocks noChangeAspect="1"/>
          </p:cNvSpPr>
          <p:nvPr/>
        </p:nvSpPr>
        <p:spPr>
          <a:xfrm>
            <a:off x="3763018" y="943564"/>
            <a:ext cx="1440860" cy="1302996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Cube 3"/>
          <p:cNvSpPr>
            <a:spLocks noChangeAspect="1"/>
          </p:cNvSpPr>
          <p:nvPr/>
        </p:nvSpPr>
        <p:spPr>
          <a:xfrm>
            <a:off x="57150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7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317" y="1294428"/>
            <a:ext cx="939451" cy="9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ube 26"/>
          <p:cNvSpPr>
            <a:spLocks noChangeAspect="1"/>
          </p:cNvSpPr>
          <p:nvPr/>
        </p:nvSpPr>
        <p:spPr>
          <a:xfrm>
            <a:off x="180975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8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28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ube 29"/>
          <p:cNvSpPr>
            <a:spLocks noChangeAspect="1"/>
          </p:cNvSpPr>
          <p:nvPr/>
        </p:nvSpPr>
        <p:spPr>
          <a:xfrm>
            <a:off x="304800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1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53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be 32"/>
          <p:cNvSpPr>
            <a:spLocks noChangeAspect="1"/>
          </p:cNvSpPr>
          <p:nvPr/>
        </p:nvSpPr>
        <p:spPr>
          <a:xfrm>
            <a:off x="428625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4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78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ube 35"/>
          <p:cNvSpPr>
            <a:spLocks noChangeAspect="1"/>
          </p:cNvSpPr>
          <p:nvPr/>
        </p:nvSpPr>
        <p:spPr>
          <a:xfrm>
            <a:off x="552450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7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03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Cube 38"/>
          <p:cNvSpPr>
            <a:spLocks noChangeAspect="1"/>
          </p:cNvSpPr>
          <p:nvPr/>
        </p:nvSpPr>
        <p:spPr>
          <a:xfrm>
            <a:off x="676275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0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28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Cube 41"/>
          <p:cNvSpPr>
            <a:spLocks noChangeAspect="1"/>
          </p:cNvSpPr>
          <p:nvPr/>
        </p:nvSpPr>
        <p:spPr>
          <a:xfrm>
            <a:off x="8001000" y="3004867"/>
            <a:ext cx="703248" cy="635960"/>
          </a:xfrm>
          <a:prstGeom prst="cube">
            <a:avLst/>
          </a:prstGeom>
          <a:solidFill>
            <a:srgbClr val="FFFF00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43" name="Picture 2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530" y="3188231"/>
            <a:ext cx="431500" cy="4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 Placeholder 2"/>
          <p:cNvSpPr txBox="1">
            <a:spLocks/>
          </p:cNvSpPr>
          <p:nvPr/>
        </p:nvSpPr>
        <p:spPr bwMode="auto">
          <a:xfrm>
            <a:off x="629030" y="3822160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5" name="Text Placeholder 2"/>
          <p:cNvSpPr txBox="1">
            <a:spLocks/>
          </p:cNvSpPr>
          <p:nvPr/>
        </p:nvSpPr>
        <p:spPr bwMode="auto">
          <a:xfrm>
            <a:off x="4229237" y="4813884"/>
            <a:ext cx="758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7 ¢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6" name="Left Brace 45"/>
          <p:cNvSpPr/>
          <p:nvPr/>
        </p:nvSpPr>
        <p:spPr>
          <a:xfrm rot="16200000">
            <a:off x="4300485" y="152855"/>
            <a:ext cx="616180" cy="8385049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838515" y="3822159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048000" y="3822159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286250" y="3822159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5582030" y="3822191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6791515" y="3822159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8029765" y="3822159"/>
            <a:ext cx="6457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27" grpId="0" animBg="1"/>
      <p:bldP spid="30" grpId="0" animBg="1"/>
      <p:bldP spid="33" grpId="0" animBg="1"/>
      <p:bldP spid="36" grpId="0" animBg="1"/>
      <p:bldP spid="39" grpId="0" animBg="1"/>
      <p:bldP spid="42" grpId="0" animBg="1"/>
      <p:bldP spid="44" grpId="0"/>
      <p:bldP spid="45" grpId="0"/>
      <p:bldP spid="46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71700" y="1164305"/>
            <a:ext cx="654129" cy="2586753"/>
            <a:chOff x="3886200" y="3096406"/>
            <a:chExt cx="654129" cy="2586753"/>
          </a:xfrm>
        </p:grpSpPr>
        <p:sp>
          <p:nvSpPr>
            <p:cNvPr id="23" name="Cube 22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Cube 23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Cube 24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914400" y="1164305"/>
            <a:ext cx="654129" cy="2586753"/>
            <a:chOff x="3886200" y="3096406"/>
            <a:chExt cx="654129" cy="2586753"/>
          </a:xfrm>
        </p:grpSpPr>
        <p:sp>
          <p:nvSpPr>
            <p:cNvPr id="51" name="Cube 50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50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3429000" y="1164305"/>
            <a:ext cx="654129" cy="2586753"/>
            <a:chOff x="3886200" y="3096406"/>
            <a:chExt cx="654129" cy="2586753"/>
          </a:xfrm>
        </p:grpSpPr>
        <p:sp>
          <p:nvSpPr>
            <p:cNvPr id="59" name="Cube 58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58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Group 64"/>
          <p:cNvGrpSpPr/>
          <p:nvPr/>
        </p:nvGrpSpPr>
        <p:grpSpPr>
          <a:xfrm>
            <a:off x="4686300" y="1164305"/>
            <a:ext cx="654129" cy="2586753"/>
            <a:chOff x="3886200" y="3096406"/>
            <a:chExt cx="654129" cy="2586753"/>
          </a:xfrm>
        </p:grpSpPr>
        <p:sp>
          <p:nvSpPr>
            <p:cNvPr id="67" name="Cube 66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Cube 67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Cube 68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Cube 69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Cube 70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66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Group 72"/>
          <p:cNvGrpSpPr/>
          <p:nvPr/>
        </p:nvGrpSpPr>
        <p:grpSpPr>
          <a:xfrm>
            <a:off x="6057900" y="1164305"/>
            <a:ext cx="654129" cy="2586753"/>
            <a:chOff x="3886200" y="3096406"/>
            <a:chExt cx="654129" cy="2586753"/>
          </a:xfrm>
        </p:grpSpPr>
        <p:sp>
          <p:nvSpPr>
            <p:cNvPr id="75" name="Cube 74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Cube 75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Cube 76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Cube 77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Cube 78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74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Group 80"/>
          <p:cNvGrpSpPr/>
          <p:nvPr/>
        </p:nvGrpSpPr>
        <p:grpSpPr>
          <a:xfrm>
            <a:off x="7543800" y="1164305"/>
            <a:ext cx="654129" cy="2586753"/>
            <a:chOff x="3886200" y="3096406"/>
            <a:chExt cx="654129" cy="2586753"/>
          </a:xfrm>
        </p:grpSpPr>
        <p:sp>
          <p:nvSpPr>
            <p:cNvPr id="83" name="Cube 82"/>
            <p:cNvSpPr/>
            <p:nvPr/>
          </p:nvSpPr>
          <p:spPr>
            <a:xfrm>
              <a:off x="3886200" y="503505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Cube 83"/>
            <p:cNvSpPr/>
            <p:nvPr/>
          </p:nvSpPr>
          <p:spPr>
            <a:xfrm>
              <a:off x="3886200" y="4547855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Cube 84"/>
            <p:cNvSpPr/>
            <p:nvPr/>
          </p:nvSpPr>
          <p:spPr>
            <a:xfrm>
              <a:off x="3886200" y="4063330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Cube 85"/>
            <p:cNvSpPr/>
            <p:nvPr/>
          </p:nvSpPr>
          <p:spPr>
            <a:xfrm>
              <a:off x="3886200" y="3582407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Cube 86"/>
            <p:cNvSpPr/>
            <p:nvPr/>
          </p:nvSpPr>
          <p:spPr>
            <a:xfrm>
              <a:off x="3886200" y="3096406"/>
              <a:ext cx="654129" cy="648109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82" name="Picture 6" descr="http://upload.wikimedia.org/wikipedia/commons/7/72/Jefferson-Nickel-Unc-Ob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291979"/>
            <a:ext cx="571500" cy="56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914400" y="382216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5       10       15       20      25        30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9" name="Text Placeholder 2"/>
          <p:cNvSpPr txBox="1">
            <a:spLocks/>
          </p:cNvSpPr>
          <p:nvPr/>
        </p:nvSpPr>
        <p:spPr bwMode="auto">
          <a:xfrm>
            <a:off x="4083129" y="4813884"/>
            <a:ext cx="1028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30 ¢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0" name="Left Brace 89"/>
          <p:cNvSpPr/>
          <p:nvPr/>
        </p:nvSpPr>
        <p:spPr>
          <a:xfrm rot="16200000">
            <a:off x="4206763" y="562811"/>
            <a:ext cx="616180" cy="7658099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9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7586373" y="228600"/>
            <a:ext cx="571500" cy="4353204"/>
            <a:chOff x="3446107" y="1385289"/>
            <a:chExt cx="272430" cy="2075135"/>
          </a:xfrm>
        </p:grpSpPr>
        <p:sp>
          <p:nvSpPr>
            <p:cNvPr id="53" name="Cube 52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20211" y="228600"/>
            <a:ext cx="571500" cy="4353204"/>
            <a:chOff x="3446107" y="1385289"/>
            <a:chExt cx="272430" cy="2075135"/>
          </a:xfrm>
        </p:grpSpPr>
        <p:sp>
          <p:nvSpPr>
            <p:cNvPr id="42" name="Cube 41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Cube 45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57508" y="228600"/>
            <a:ext cx="571500" cy="4353204"/>
            <a:chOff x="3446107" y="1385289"/>
            <a:chExt cx="272430" cy="2075135"/>
          </a:xfrm>
        </p:grpSpPr>
        <p:sp>
          <p:nvSpPr>
            <p:cNvPr id="31" name="Cube 30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593722" y="228600"/>
            <a:ext cx="571500" cy="4353204"/>
            <a:chOff x="3446107" y="1385289"/>
            <a:chExt cx="272430" cy="2075135"/>
          </a:xfrm>
        </p:grpSpPr>
        <p:sp>
          <p:nvSpPr>
            <p:cNvPr id="6" name="Cube 5"/>
            <p:cNvSpPr/>
            <p:nvPr/>
          </p:nvSpPr>
          <p:spPr>
            <a:xfrm>
              <a:off x="3446107" y="3190502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3446107" y="2987597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3446107" y="2785804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3446107" y="2585511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3446107" y="238310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3446107" y="21849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3446107" y="1983943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3446107" y="178582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3446107" y="1585580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3446107" y="1385289"/>
              <a:ext cx="272430" cy="269922"/>
            </a:xfrm>
            <a:prstGeom prst="cube">
              <a:avLst/>
            </a:prstGeom>
            <a:solidFill>
              <a:srgbClr val="FFFF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59402"/>
            <a:ext cx="656647" cy="65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753" y="1859402"/>
            <a:ext cx="656647" cy="65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59402"/>
            <a:ext cx="656647" cy="65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http://thecoinspot.com/10c/2009%20Roosevelt%20Dime%20Ob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859402"/>
            <a:ext cx="656647" cy="65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3538959" y="4604954"/>
            <a:ext cx="62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4" name="Text Placeholder 2"/>
          <p:cNvSpPr txBox="1">
            <a:spLocks/>
          </p:cNvSpPr>
          <p:nvPr/>
        </p:nvSpPr>
        <p:spPr bwMode="auto">
          <a:xfrm>
            <a:off x="1257300" y="2321807"/>
            <a:ext cx="13094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40 ¢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5" name="Left Brace 64"/>
          <p:cNvSpPr/>
          <p:nvPr/>
        </p:nvSpPr>
        <p:spPr>
          <a:xfrm>
            <a:off x="2913133" y="327103"/>
            <a:ext cx="616180" cy="4277852"/>
          </a:xfrm>
          <a:prstGeom prst="leftBrac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 bwMode="auto">
          <a:xfrm>
            <a:off x="4802745" y="4604955"/>
            <a:ext cx="6836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 bwMode="auto">
          <a:xfrm>
            <a:off x="6164510" y="4604955"/>
            <a:ext cx="6836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7516792" y="4604954"/>
            <a:ext cx="6836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03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1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2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3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 animBg="1"/>
      <p:bldP spid="66" grpId="0"/>
      <p:bldP spid="67" grpId="0"/>
      <p:bldP spid="68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5861</TotalTime>
  <Words>309</Words>
  <Application>Microsoft Office PowerPoint</Application>
  <PresentationFormat>On-screen Show (16:10)</PresentationFormat>
  <Paragraphs>96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Orly's Font 2</vt:lpstr>
      <vt:lpstr>Courier New</vt:lpstr>
      <vt:lpstr>Wingdings</vt:lpstr>
      <vt:lpstr>Calibri</vt:lpstr>
      <vt:lpstr>Verdana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298</cp:revision>
  <dcterms:created xsi:type="dcterms:W3CDTF">2011-06-12T17:04:43Z</dcterms:created>
  <dcterms:modified xsi:type="dcterms:W3CDTF">2015-06-07T13:15:50Z</dcterms:modified>
</cp:coreProperties>
</file>